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diagrams/quickStyle10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handoutMasterIdLst>
    <p:handoutMasterId r:id="rId14"/>
  </p:handoutMasterIdLst>
  <p:sldIdLst>
    <p:sldId id="256" r:id="rId2"/>
    <p:sldId id="267" r:id="rId3"/>
    <p:sldId id="270" r:id="rId4"/>
    <p:sldId id="271" r:id="rId5"/>
    <p:sldId id="274" r:id="rId6"/>
    <p:sldId id="275" r:id="rId7"/>
    <p:sldId id="276" r:id="rId8"/>
    <p:sldId id="278" r:id="rId9"/>
    <p:sldId id="273" r:id="rId10"/>
    <p:sldId id="269" r:id="rId11"/>
    <p:sldId id="272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2934" y="-10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EE9CBD-1E4E-4FCC-8A70-662B0FBB81E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78078F7-120E-4BC6-8BE8-502DE0543C2C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3200" b="1" dirty="0" smtClean="0">
              <a:solidFill>
                <a:srgbClr val="002060"/>
              </a:solidFill>
            </a:rPr>
            <a:t>Когнитивный </a:t>
          </a:r>
        </a:p>
        <a:p>
          <a:r>
            <a:rPr lang="ru-RU" sz="3200" b="1" dirty="0" smtClean="0">
              <a:solidFill>
                <a:srgbClr val="002060"/>
              </a:solidFill>
            </a:rPr>
            <a:t>аспект</a:t>
          </a:r>
          <a:endParaRPr lang="ru-RU" sz="3200" b="1" dirty="0">
            <a:solidFill>
              <a:srgbClr val="002060"/>
            </a:solidFill>
          </a:endParaRPr>
        </a:p>
      </dgm:t>
    </dgm:pt>
    <dgm:pt modelId="{AA4DCD33-649F-4D54-9EF9-D64EEBC33348}" type="parTrans" cxnId="{FEE7A7A7-E0D8-4F23-B824-B0E09B95B768}">
      <dgm:prSet/>
      <dgm:spPr/>
      <dgm:t>
        <a:bodyPr/>
        <a:lstStyle/>
        <a:p>
          <a:endParaRPr lang="ru-RU"/>
        </a:p>
      </dgm:t>
    </dgm:pt>
    <dgm:pt modelId="{421D0658-F8B6-4EB0-9C30-56756DBD32D8}" type="sibTrans" cxnId="{FEE7A7A7-E0D8-4F23-B824-B0E09B95B768}">
      <dgm:prSet/>
      <dgm:spPr/>
      <dgm:t>
        <a:bodyPr/>
        <a:lstStyle/>
        <a:p>
          <a:endParaRPr lang="ru-RU"/>
        </a:p>
      </dgm:t>
    </dgm:pt>
    <dgm:pt modelId="{0B38D99D-2DFE-40FA-AA57-82364C7999D0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3200" b="1" dirty="0" err="1" smtClean="0">
              <a:solidFill>
                <a:srgbClr val="002060"/>
              </a:solidFill>
            </a:rPr>
            <a:t>Рефлексивно-деятельностный</a:t>
          </a:r>
          <a:r>
            <a:rPr lang="ru-RU" sz="3200" b="1" dirty="0" smtClean="0">
              <a:solidFill>
                <a:srgbClr val="002060"/>
              </a:solidFill>
            </a:rPr>
            <a:t> аспект </a:t>
          </a:r>
          <a:endParaRPr lang="ru-RU" sz="3200" b="1" dirty="0">
            <a:solidFill>
              <a:srgbClr val="002060"/>
            </a:solidFill>
          </a:endParaRPr>
        </a:p>
      </dgm:t>
    </dgm:pt>
    <dgm:pt modelId="{EECACA69-6B3F-45BB-9ECC-B1EA1A6E3840}" type="parTrans" cxnId="{481D0120-2920-4BB8-A1D8-2CC991F27306}">
      <dgm:prSet/>
      <dgm:spPr/>
      <dgm:t>
        <a:bodyPr/>
        <a:lstStyle/>
        <a:p>
          <a:endParaRPr lang="ru-RU"/>
        </a:p>
      </dgm:t>
    </dgm:pt>
    <dgm:pt modelId="{1C047D63-73A4-4D43-9096-C40C2157EDD5}" type="sibTrans" cxnId="{481D0120-2920-4BB8-A1D8-2CC991F27306}">
      <dgm:prSet/>
      <dgm:spPr/>
      <dgm:t>
        <a:bodyPr/>
        <a:lstStyle/>
        <a:p>
          <a:endParaRPr lang="ru-RU"/>
        </a:p>
      </dgm:t>
    </dgm:pt>
    <dgm:pt modelId="{6AB0C363-9742-4A39-A2C1-1FD3C547A50E}" type="pres">
      <dgm:prSet presAssocID="{CAEE9CBD-1E4E-4FCC-8A70-662B0FBB81E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5B09678-F84B-405D-B7F8-DF29CCD64944}" type="pres">
      <dgm:prSet presAssocID="{278078F7-120E-4BC6-8BE8-502DE0543C2C}" presName="hierRoot1" presStyleCnt="0"/>
      <dgm:spPr/>
    </dgm:pt>
    <dgm:pt modelId="{E24C3043-4D9D-483A-8968-C079BEBA3EEF}" type="pres">
      <dgm:prSet presAssocID="{278078F7-120E-4BC6-8BE8-502DE0543C2C}" presName="composite" presStyleCnt="0"/>
      <dgm:spPr/>
    </dgm:pt>
    <dgm:pt modelId="{52A09594-D9DF-4544-9289-565D1380C100}" type="pres">
      <dgm:prSet presAssocID="{278078F7-120E-4BC6-8BE8-502DE0543C2C}" presName="background" presStyleLbl="node0" presStyleIdx="0" presStyleCnt="2"/>
      <dgm:spPr>
        <a:solidFill>
          <a:schemeClr val="accent1">
            <a:hueOff val="0"/>
            <a:satOff val="0"/>
            <a:lumOff val="0"/>
            <a:alpha val="0"/>
          </a:schemeClr>
        </a:solidFill>
        <a:ln>
          <a:solidFill>
            <a:schemeClr val="tx2">
              <a:lumMod val="75000"/>
            </a:schemeClr>
          </a:solidFill>
        </a:ln>
      </dgm:spPr>
    </dgm:pt>
    <dgm:pt modelId="{0273E178-F215-401F-BAA8-652726C83C2F}" type="pres">
      <dgm:prSet presAssocID="{278078F7-120E-4BC6-8BE8-502DE0543C2C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4307A0-AD9F-4176-8CF7-31FAFC1AB1E8}" type="pres">
      <dgm:prSet presAssocID="{278078F7-120E-4BC6-8BE8-502DE0543C2C}" presName="hierChild2" presStyleCnt="0"/>
      <dgm:spPr/>
    </dgm:pt>
    <dgm:pt modelId="{C18BDF61-993F-4183-AAAF-E6D623D061B6}" type="pres">
      <dgm:prSet presAssocID="{0B38D99D-2DFE-40FA-AA57-82364C7999D0}" presName="hierRoot1" presStyleCnt="0"/>
      <dgm:spPr/>
    </dgm:pt>
    <dgm:pt modelId="{253F827C-C1C0-4167-BC67-73FAAD9A524C}" type="pres">
      <dgm:prSet presAssocID="{0B38D99D-2DFE-40FA-AA57-82364C7999D0}" presName="composite" presStyleCnt="0"/>
      <dgm:spPr/>
    </dgm:pt>
    <dgm:pt modelId="{A2018D84-9DD3-4B3F-9FE7-9902773A0650}" type="pres">
      <dgm:prSet presAssocID="{0B38D99D-2DFE-40FA-AA57-82364C7999D0}" presName="background" presStyleLbl="node0" presStyleIdx="1" presStyleCnt="2"/>
      <dgm:spPr>
        <a:solidFill>
          <a:schemeClr val="accent1">
            <a:hueOff val="0"/>
            <a:satOff val="0"/>
            <a:lumOff val="0"/>
            <a:alpha val="1000"/>
          </a:schemeClr>
        </a:solidFill>
        <a:ln>
          <a:solidFill>
            <a:schemeClr val="tx2">
              <a:lumMod val="75000"/>
            </a:schemeClr>
          </a:solidFill>
        </a:ln>
      </dgm:spPr>
    </dgm:pt>
    <dgm:pt modelId="{98DD6C41-E0A3-4AB1-96B2-842A2F8711AA}" type="pres">
      <dgm:prSet presAssocID="{0B38D99D-2DFE-40FA-AA57-82364C7999D0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F954CB7-3799-48B1-AB79-631AB1D694B0}" type="pres">
      <dgm:prSet presAssocID="{0B38D99D-2DFE-40FA-AA57-82364C7999D0}" presName="hierChild2" presStyleCnt="0"/>
      <dgm:spPr/>
    </dgm:pt>
  </dgm:ptLst>
  <dgm:cxnLst>
    <dgm:cxn modelId="{BA04FE75-6C4A-4E7E-889E-914BCAD66966}" type="presOf" srcId="{0B38D99D-2DFE-40FA-AA57-82364C7999D0}" destId="{98DD6C41-E0A3-4AB1-96B2-842A2F8711AA}" srcOrd="0" destOrd="0" presId="urn:microsoft.com/office/officeart/2005/8/layout/hierarchy1"/>
    <dgm:cxn modelId="{8B183725-A69F-489C-8FC5-E501303332B0}" type="presOf" srcId="{CAEE9CBD-1E4E-4FCC-8A70-662B0FBB81EC}" destId="{6AB0C363-9742-4A39-A2C1-1FD3C547A50E}" srcOrd="0" destOrd="0" presId="urn:microsoft.com/office/officeart/2005/8/layout/hierarchy1"/>
    <dgm:cxn modelId="{481D0120-2920-4BB8-A1D8-2CC991F27306}" srcId="{CAEE9CBD-1E4E-4FCC-8A70-662B0FBB81EC}" destId="{0B38D99D-2DFE-40FA-AA57-82364C7999D0}" srcOrd="1" destOrd="0" parTransId="{EECACA69-6B3F-45BB-9ECC-B1EA1A6E3840}" sibTransId="{1C047D63-73A4-4D43-9096-C40C2157EDD5}"/>
    <dgm:cxn modelId="{FEE7A7A7-E0D8-4F23-B824-B0E09B95B768}" srcId="{CAEE9CBD-1E4E-4FCC-8A70-662B0FBB81EC}" destId="{278078F7-120E-4BC6-8BE8-502DE0543C2C}" srcOrd="0" destOrd="0" parTransId="{AA4DCD33-649F-4D54-9EF9-D64EEBC33348}" sibTransId="{421D0658-F8B6-4EB0-9C30-56756DBD32D8}"/>
    <dgm:cxn modelId="{C0CD5BAB-0B88-4C35-B69D-2ECA5E9EB0C2}" type="presOf" srcId="{278078F7-120E-4BC6-8BE8-502DE0543C2C}" destId="{0273E178-F215-401F-BAA8-652726C83C2F}" srcOrd="0" destOrd="0" presId="urn:microsoft.com/office/officeart/2005/8/layout/hierarchy1"/>
    <dgm:cxn modelId="{BE66C94F-8AA9-4C3B-A447-EBEB81F1F972}" type="presParOf" srcId="{6AB0C363-9742-4A39-A2C1-1FD3C547A50E}" destId="{35B09678-F84B-405D-B7F8-DF29CCD64944}" srcOrd="0" destOrd="0" presId="urn:microsoft.com/office/officeart/2005/8/layout/hierarchy1"/>
    <dgm:cxn modelId="{B90B2D7B-C9F4-4AE6-BA5E-8D5E988FEE7F}" type="presParOf" srcId="{35B09678-F84B-405D-B7F8-DF29CCD64944}" destId="{E24C3043-4D9D-483A-8968-C079BEBA3EEF}" srcOrd="0" destOrd="0" presId="urn:microsoft.com/office/officeart/2005/8/layout/hierarchy1"/>
    <dgm:cxn modelId="{10541B71-B658-461F-824A-38F27E7B2E70}" type="presParOf" srcId="{E24C3043-4D9D-483A-8968-C079BEBA3EEF}" destId="{52A09594-D9DF-4544-9289-565D1380C100}" srcOrd="0" destOrd="0" presId="urn:microsoft.com/office/officeart/2005/8/layout/hierarchy1"/>
    <dgm:cxn modelId="{64C28CAB-66FB-40BA-8A3C-3E00F4660BDE}" type="presParOf" srcId="{E24C3043-4D9D-483A-8968-C079BEBA3EEF}" destId="{0273E178-F215-401F-BAA8-652726C83C2F}" srcOrd="1" destOrd="0" presId="urn:microsoft.com/office/officeart/2005/8/layout/hierarchy1"/>
    <dgm:cxn modelId="{429199FC-92D4-49FA-A065-8CE27EB2DC77}" type="presParOf" srcId="{35B09678-F84B-405D-B7F8-DF29CCD64944}" destId="{474307A0-AD9F-4176-8CF7-31FAFC1AB1E8}" srcOrd="1" destOrd="0" presId="urn:microsoft.com/office/officeart/2005/8/layout/hierarchy1"/>
    <dgm:cxn modelId="{D70793D8-29FA-4493-A26C-06124B8A811C}" type="presParOf" srcId="{6AB0C363-9742-4A39-A2C1-1FD3C547A50E}" destId="{C18BDF61-993F-4183-AAAF-E6D623D061B6}" srcOrd="1" destOrd="0" presId="urn:microsoft.com/office/officeart/2005/8/layout/hierarchy1"/>
    <dgm:cxn modelId="{5B83CEC7-96E4-4AD7-A49A-4B6D92623D09}" type="presParOf" srcId="{C18BDF61-993F-4183-AAAF-E6D623D061B6}" destId="{253F827C-C1C0-4167-BC67-73FAAD9A524C}" srcOrd="0" destOrd="0" presId="urn:microsoft.com/office/officeart/2005/8/layout/hierarchy1"/>
    <dgm:cxn modelId="{129C7A19-A672-4545-972D-7D53CBED49E8}" type="presParOf" srcId="{253F827C-C1C0-4167-BC67-73FAAD9A524C}" destId="{A2018D84-9DD3-4B3F-9FE7-9902773A0650}" srcOrd="0" destOrd="0" presId="urn:microsoft.com/office/officeart/2005/8/layout/hierarchy1"/>
    <dgm:cxn modelId="{50C58BC4-1BED-4B28-BBD6-DC9FDB89AB7D}" type="presParOf" srcId="{253F827C-C1C0-4167-BC67-73FAAD9A524C}" destId="{98DD6C41-E0A3-4AB1-96B2-842A2F8711AA}" srcOrd="1" destOrd="0" presId="urn:microsoft.com/office/officeart/2005/8/layout/hierarchy1"/>
    <dgm:cxn modelId="{6F634B55-0CC5-4057-813D-97361FAB0CB7}" type="presParOf" srcId="{C18BDF61-993F-4183-AAAF-E6D623D061B6}" destId="{CF954CB7-3799-48B1-AB79-631AB1D694B0}" srcOrd="1" destOrd="0" presId="urn:microsoft.com/office/officeart/2005/8/layout/hierarchy1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C88F241-AEC1-49F6-9718-38A1437E3D8B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793092A7-3F3F-4E10-8FE7-AC3502B44055}">
      <dgm:prSet/>
      <dgm:spPr/>
      <dgm:t>
        <a:bodyPr/>
        <a:lstStyle/>
        <a:p>
          <a:pPr rtl="0"/>
          <a:r>
            <a:rPr lang="ru-RU" dirty="0" smtClean="0"/>
            <a:t>Культура и искусство</a:t>
          </a:r>
          <a:endParaRPr lang="ru-RU" dirty="0"/>
        </a:p>
      </dgm:t>
    </dgm:pt>
    <dgm:pt modelId="{0CAF1D20-BD13-4CC5-917B-00BD94F00DBF}" type="parTrans" cxnId="{44EB8E46-2FFE-4161-9607-30A6BA65EE74}">
      <dgm:prSet/>
      <dgm:spPr/>
      <dgm:t>
        <a:bodyPr/>
        <a:lstStyle/>
        <a:p>
          <a:endParaRPr lang="ru-RU"/>
        </a:p>
      </dgm:t>
    </dgm:pt>
    <dgm:pt modelId="{C2EF873E-C46D-40BC-98AE-F94D25560415}" type="sibTrans" cxnId="{44EB8E46-2FFE-4161-9607-30A6BA65EE74}">
      <dgm:prSet/>
      <dgm:spPr/>
      <dgm:t>
        <a:bodyPr/>
        <a:lstStyle/>
        <a:p>
          <a:endParaRPr lang="ru-RU"/>
        </a:p>
      </dgm:t>
    </dgm:pt>
    <dgm:pt modelId="{B4BCB2D3-5BA5-448B-9FB0-FA23130C151B}">
      <dgm:prSet/>
      <dgm:spPr/>
      <dgm:t>
        <a:bodyPr/>
        <a:lstStyle/>
        <a:p>
          <a:pPr rtl="0"/>
          <a:r>
            <a:rPr lang="ru-RU" dirty="0" smtClean="0"/>
            <a:t>Образование и психология</a:t>
          </a:r>
          <a:endParaRPr lang="ru-RU" dirty="0"/>
        </a:p>
      </dgm:t>
    </dgm:pt>
    <dgm:pt modelId="{76A5BA96-75D9-4A7D-BA48-71A51348BBB8}" type="parTrans" cxnId="{EE8EF1F3-BD7B-43F5-B29A-4D7A1EAB3212}">
      <dgm:prSet/>
      <dgm:spPr/>
      <dgm:t>
        <a:bodyPr/>
        <a:lstStyle/>
        <a:p>
          <a:endParaRPr lang="ru-RU"/>
        </a:p>
      </dgm:t>
    </dgm:pt>
    <dgm:pt modelId="{F7FA9BE9-C57B-4371-9168-9F798E108BCF}" type="sibTrans" cxnId="{EE8EF1F3-BD7B-43F5-B29A-4D7A1EAB3212}">
      <dgm:prSet/>
      <dgm:spPr/>
      <dgm:t>
        <a:bodyPr/>
        <a:lstStyle/>
        <a:p>
          <a:endParaRPr lang="ru-RU"/>
        </a:p>
      </dgm:t>
    </dgm:pt>
    <dgm:pt modelId="{CE0287A4-BFB4-4C0E-B724-5D9FE3F4AB81}">
      <dgm:prSet/>
      <dgm:spPr/>
      <dgm:t>
        <a:bodyPr/>
        <a:lstStyle/>
        <a:p>
          <a:pPr rtl="0"/>
          <a:r>
            <a:rPr lang="ru-RU" dirty="0" smtClean="0"/>
            <a:t>Туризм и гостеприимство</a:t>
          </a:r>
          <a:endParaRPr lang="ru-RU" dirty="0"/>
        </a:p>
      </dgm:t>
    </dgm:pt>
    <dgm:pt modelId="{3FBD685D-7035-4768-A5D3-E1FABB5E10D2}" type="parTrans" cxnId="{425C3B3E-7AFA-4AD6-8550-5AE1E320012C}">
      <dgm:prSet/>
      <dgm:spPr/>
      <dgm:t>
        <a:bodyPr/>
        <a:lstStyle/>
        <a:p>
          <a:endParaRPr lang="ru-RU"/>
        </a:p>
      </dgm:t>
    </dgm:pt>
    <dgm:pt modelId="{18EEDD52-B137-4C90-B0B9-3874B315C2E9}" type="sibTrans" cxnId="{425C3B3E-7AFA-4AD6-8550-5AE1E320012C}">
      <dgm:prSet/>
      <dgm:spPr/>
      <dgm:t>
        <a:bodyPr/>
        <a:lstStyle/>
        <a:p>
          <a:endParaRPr lang="ru-RU"/>
        </a:p>
      </dgm:t>
    </dgm:pt>
    <dgm:pt modelId="{460966B4-1384-4197-86BB-D973D0800CE1}">
      <dgm:prSet/>
      <dgm:spPr/>
      <dgm:t>
        <a:bodyPr/>
        <a:lstStyle/>
        <a:p>
          <a:pPr rtl="0"/>
          <a:r>
            <a:rPr lang="ru-RU" dirty="0" err="1" smtClean="0"/>
            <a:t>Медиа</a:t>
          </a:r>
          <a:r>
            <a:rPr lang="ru-RU" dirty="0" smtClean="0"/>
            <a:t> и развлечения</a:t>
          </a:r>
          <a:endParaRPr lang="ru-RU" dirty="0"/>
        </a:p>
      </dgm:t>
    </dgm:pt>
    <dgm:pt modelId="{42D90DFB-025A-4E60-8BE2-1309E833DD07}" type="parTrans" cxnId="{359D6CFF-680E-4A2B-A2DB-666C94B03A86}">
      <dgm:prSet/>
      <dgm:spPr/>
      <dgm:t>
        <a:bodyPr/>
        <a:lstStyle/>
        <a:p>
          <a:endParaRPr lang="ru-RU"/>
        </a:p>
      </dgm:t>
    </dgm:pt>
    <dgm:pt modelId="{0B0AB0BB-E10F-48D4-9BE5-7F780F0EB8FE}" type="sibTrans" cxnId="{359D6CFF-680E-4A2B-A2DB-666C94B03A86}">
      <dgm:prSet/>
      <dgm:spPr/>
      <dgm:t>
        <a:bodyPr/>
        <a:lstStyle/>
        <a:p>
          <a:endParaRPr lang="ru-RU"/>
        </a:p>
      </dgm:t>
    </dgm:pt>
    <dgm:pt modelId="{8C056049-FD8E-4058-B481-72BE33C8E10C}">
      <dgm:prSet/>
      <dgm:spPr/>
      <dgm:t>
        <a:bodyPr/>
        <a:lstStyle/>
        <a:p>
          <a:pPr rtl="0"/>
          <a:r>
            <a:rPr lang="ru-RU" dirty="0" smtClean="0"/>
            <a:t>Легкая промышленность</a:t>
          </a:r>
          <a:endParaRPr lang="ru-RU" dirty="0"/>
        </a:p>
      </dgm:t>
    </dgm:pt>
    <dgm:pt modelId="{E3D9B8AD-E12C-4DD2-9F9C-C35A634B23D3}" type="parTrans" cxnId="{C68E6FBD-4BAF-4C63-ABDA-9ED187787D73}">
      <dgm:prSet/>
      <dgm:spPr/>
      <dgm:t>
        <a:bodyPr/>
        <a:lstStyle/>
        <a:p>
          <a:endParaRPr lang="ru-RU"/>
        </a:p>
      </dgm:t>
    </dgm:pt>
    <dgm:pt modelId="{E01DC31E-BB61-41BF-A239-7647232653AC}" type="sibTrans" cxnId="{C68E6FBD-4BAF-4C63-ABDA-9ED187787D73}">
      <dgm:prSet/>
      <dgm:spPr/>
      <dgm:t>
        <a:bodyPr/>
        <a:lstStyle/>
        <a:p>
          <a:endParaRPr lang="ru-RU"/>
        </a:p>
      </dgm:t>
    </dgm:pt>
    <dgm:pt modelId="{BCBF151E-2AE5-431F-892B-B033033F4E60}">
      <dgm:prSet/>
      <dgm:spPr/>
      <dgm:t>
        <a:bodyPr/>
        <a:lstStyle/>
        <a:p>
          <a:pPr rtl="0"/>
          <a:r>
            <a:rPr lang="ru-RU" dirty="0" smtClean="0"/>
            <a:t>Индустрия детских товаров и сервисов</a:t>
          </a:r>
          <a:endParaRPr lang="ru-RU" dirty="0"/>
        </a:p>
      </dgm:t>
    </dgm:pt>
    <dgm:pt modelId="{99734515-7C5F-4F88-AFBE-087510C298CC}" type="parTrans" cxnId="{F61C9275-6594-473E-8CED-0D4BF167E50E}">
      <dgm:prSet/>
      <dgm:spPr/>
      <dgm:t>
        <a:bodyPr/>
        <a:lstStyle/>
        <a:p>
          <a:endParaRPr lang="ru-RU"/>
        </a:p>
      </dgm:t>
    </dgm:pt>
    <dgm:pt modelId="{B5A36D8E-2C07-4BE2-B335-B5DA40A1E630}" type="sibTrans" cxnId="{F61C9275-6594-473E-8CED-0D4BF167E50E}">
      <dgm:prSet/>
      <dgm:spPr/>
      <dgm:t>
        <a:bodyPr/>
        <a:lstStyle/>
        <a:p>
          <a:endParaRPr lang="ru-RU"/>
        </a:p>
      </dgm:t>
    </dgm:pt>
    <dgm:pt modelId="{D7AF7BA2-9571-4FD8-A54A-C43C814A600A}">
      <dgm:prSet/>
      <dgm:spPr/>
      <dgm:t>
        <a:bodyPr/>
        <a:lstStyle/>
        <a:p>
          <a:pPr rtl="0"/>
          <a:r>
            <a:rPr lang="ru-RU" dirty="0" smtClean="0"/>
            <a:t>Финансовый сектор</a:t>
          </a:r>
          <a:endParaRPr lang="ru-RU" dirty="0"/>
        </a:p>
      </dgm:t>
    </dgm:pt>
    <dgm:pt modelId="{8979BCDB-E4FF-4C34-A897-0B275CD1E671}" type="parTrans" cxnId="{96323111-ED75-4381-AAA5-912CC9F7AEBE}">
      <dgm:prSet/>
      <dgm:spPr/>
      <dgm:t>
        <a:bodyPr/>
        <a:lstStyle/>
        <a:p>
          <a:endParaRPr lang="ru-RU"/>
        </a:p>
      </dgm:t>
    </dgm:pt>
    <dgm:pt modelId="{E796FC68-FB1F-49AF-B6CF-86EB27606AFA}" type="sibTrans" cxnId="{96323111-ED75-4381-AAA5-912CC9F7AEBE}">
      <dgm:prSet/>
      <dgm:spPr/>
      <dgm:t>
        <a:bodyPr/>
        <a:lstStyle/>
        <a:p>
          <a:endParaRPr lang="ru-RU"/>
        </a:p>
      </dgm:t>
    </dgm:pt>
    <dgm:pt modelId="{85459AE2-AFDF-4ECA-B60A-2771DAA24999}">
      <dgm:prSet/>
      <dgm:spPr/>
      <dgm:t>
        <a:bodyPr/>
        <a:lstStyle/>
        <a:p>
          <a:pPr rtl="0"/>
          <a:r>
            <a:rPr lang="ru-RU" dirty="0" smtClean="0"/>
            <a:t>Менеджмент</a:t>
          </a:r>
          <a:endParaRPr lang="ru-RU" dirty="0"/>
        </a:p>
      </dgm:t>
    </dgm:pt>
    <dgm:pt modelId="{2BD18993-AF11-4EE2-AA9E-A72FD47DE4EA}" type="parTrans" cxnId="{985F857B-DA03-4E85-9978-2839A5EB8BAD}">
      <dgm:prSet/>
      <dgm:spPr/>
      <dgm:t>
        <a:bodyPr/>
        <a:lstStyle/>
        <a:p>
          <a:endParaRPr lang="ru-RU"/>
        </a:p>
      </dgm:t>
    </dgm:pt>
    <dgm:pt modelId="{8BCF144D-5C32-4156-B5C8-11D9FC2C3911}" type="sibTrans" cxnId="{985F857B-DA03-4E85-9978-2839A5EB8BAD}">
      <dgm:prSet/>
      <dgm:spPr/>
      <dgm:t>
        <a:bodyPr/>
        <a:lstStyle/>
        <a:p>
          <a:endParaRPr lang="ru-RU"/>
        </a:p>
      </dgm:t>
    </dgm:pt>
    <dgm:pt modelId="{03186DA5-CC82-4CFA-834F-6DAFD6BC3FC3}">
      <dgm:prSet/>
      <dgm:spPr/>
      <dgm:t>
        <a:bodyPr/>
        <a:lstStyle/>
        <a:p>
          <a:pPr rtl="0"/>
          <a:r>
            <a:rPr lang="ru-RU" dirty="0" smtClean="0"/>
            <a:t>Социальная сфера</a:t>
          </a:r>
          <a:endParaRPr lang="ru-RU" dirty="0"/>
        </a:p>
      </dgm:t>
    </dgm:pt>
    <dgm:pt modelId="{8426AA18-2F90-4186-96ED-1F54C336914E}" type="parTrans" cxnId="{917DB051-0F2B-412D-AB50-D0A85CAA9A3B}">
      <dgm:prSet/>
      <dgm:spPr/>
      <dgm:t>
        <a:bodyPr/>
        <a:lstStyle/>
        <a:p>
          <a:endParaRPr lang="ru-RU"/>
        </a:p>
      </dgm:t>
    </dgm:pt>
    <dgm:pt modelId="{90CEB4B6-B4A0-45FF-B5E3-1A6FDC8D8289}" type="sibTrans" cxnId="{917DB051-0F2B-412D-AB50-D0A85CAA9A3B}">
      <dgm:prSet/>
      <dgm:spPr/>
      <dgm:t>
        <a:bodyPr/>
        <a:lstStyle/>
        <a:p>
          <a:endParaRPr lang="ru-RU"/>
        </a:p>
      </dgm:t>
    </dgm:pt>
    <dgm:pt modelId="{CF44C1FC-274A-47B9-B3FB-FF46544D05D0}">
      <dgm:prSet/>
      <dgm:spPr/>
      <dgm:t>
        <a:bodyPr/>
        <a:lstStyle/>
        <a:p>
          <a:pPr rtl="0"/>
          <a:r>
            <a:rPr lang="ru-RU" dirty="0" smtClean="0"/>
            <a:t>Сельское хозяйство</a:t>
          </a:r>
          <a:endParaRPr lang="ru-RU" dirty="0"/>
        </a:p>
      </dgm:t>
    </dgm:pt>
    <dgm:pt modelId="{18A620BF-FB5E-459D-B576-66C05ECB3076}" type="parTrans" cxnId="{65A007B6-8AD4-47CC-84DA-CBEC8DDC0439}">
      <dgm:prSet/>
      <dgm:spPr/>
      <dgm:t>
        <a:bodyPr/>
        <a:lstStyle/>
        <a:p>
          <a:endParaRPr lang="ru-RU"/>
        </a:p>
      </dgm:t>
    </dgm:pt>
    <dgm:pt modelId="{4FD3ABF8-9E1D-4AF6-BEED-F822EB39607A}" type="sibTrans" cxnId="{65A007B6-8AD4-47CC-84DA-CBEC8DDC0439}">
      <dgm:prSet/>
      <dgm:spPr/>
      <dgm:t>
        <a:bodyPr/>
        <a:lstStyle/>
        <a:p>
          <a:endParaRPr lang="ru-RU"/>
        </a:p>
      </dgm:t>
    </dgm:pt>
    <dgm:pt modelId="{033A604D-D514-4D71-BDF6-7D85CE67D6B8}">
      <dgm:prSet/>
      <dgm:spPr/>
      <dgm:t>
        <a:bodyPr/>
        <a:lstStyle/>
        <a:p>
          <a:pPr rtl="0"/>
          <a:r>
            <a:rPr lang="ru-RU" dirty="0" smtClean="0"/>
            <a:t>Пищевая промышленность</a:t>
          </a:r>
          <a:endParaRPr lang="ru-RU" dirty="0"/>
        </a:p>
      </dgm:t>
    </dgm:pt>
    <dgm:pt modelId="{8100B8F3-3737-446B-ADA1-398D06167A50}" type="parTrans" cxnId="{FF9D9579-B798-4489-8739-77AD8CF72A17}">
      <dgm:prSet/>
      <dgm:spPr/>
      <dgm:t>
        <a:bodyPr/>
        <a:lstStyle/>
        <a:p>
          <a:endParaRPr lang="ru-RU"/>
        </a:p>
      </dgm:t>
    </dgm:pt>
    <dgm:pt modelId="{82DE2127-7874-4D26-A0D7-49A7BBE5B64C}" type="sibTrans" cxnId="{FF9D9579-B798-4489-8739-77AD8CF72A17}">
      <dgm:prSet/>
      <dgm:spPr/>
      <dgm:t>
        <a:bodyPr/>
        <a:lstStyle/>
        <a:p>
          <a:endParaRPr lang="ru-RU"/>
        </a:p>
      </dgm:t>
    </dgm:pt>
    <dgm:pt modelId="{F40C79A8-A2D4-49D3-BCA5-CDB078147BD3}" type="pres">
      <dgm:prSet presAssocID="{6C88F241-AEC1-49F6-9718-38A1437E3D8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0DD55AB-EB8D-47F1-8FB3-21CDAEBE0531}" type="pres">
      <dgm:prSet presAssocID="{793092A7-3F3F-4E10-8FE7-AC3502B44055}" presName="parentText" presStyleLbl="node1" presStyleIdx="0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817F2D-C8E5-412F-9F0F-5C74F4FBCCB7}" type="pres">
      <dgm:prSet presAssocID="{C2EF873E-C46D-40BC-98AE-F94D25560415}" presName="spacer" presStyleCnt="0"/>
      <dgm:spPr/>
    </dgm:pt>
    <dgm:pt modelId="{EE24BE14-F1D7-4BBE-BF7E-2E7A00CF61A9}" type="pres">
      <dgm:prSet presAssocID="{B4BCB2D3-5BA5-448B-9FB0-FA23130C151B}" presName="parentText" presStyleLbl="node1" presStyleIdx="1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DBE774-B937-4F74-AC29-39C54747EBC4}" type="pres">
      <dgm:prSet presAssocID="{F7FA9BE9-C57B-4371-9168-9F798E108BCF}" presName="spacer" presStyleCnt="0"/>
      <dgm:spPr/>
    </dgm:pt>
    <dgm:pt modelId="{E373504F-78DC-4FA1-8F58-A22E10BC9BBB}" type="pres">
      <dgm:prSet presAssocID="{CE0287A4-BFB4-4C0E-B724-5D9FE3F4AB81}" presName="parentText" presStyleLbl="node1" presStyleIdx="2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8B275F-B59E-4809-BAB5-D10C81E8A38B}" type="pres">
      <dgm:prSet presAssocID="{18EEDD52-B137-4C90-B0B9-3874B315C2E9}" presName="spacer" presStyleCnt="0"/>
      <dgm:spPr/>
    </dgm:pt>
    <dgm:pt modelId="{74C02934-C8EA-43E9-A193-15C24185B569}" type="pres">
      <dgm:prSet presAssocID="{460966B4-1384-4197-86BB-D973D0800CE1}" presName="parentText" presStyleLbl="node1" presStyleIdx="3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152D2D-417C-4F9D-BF58-606435B8461F}" type="pres">
      <dgm:prSet presAssocID="{0B0AB0BB-E10F-48D4-9BE5-7F780F0EB8FE}" presName="spacer" presStyleCnt="0"/>
      <dgm:spPr/>
    </dgm:pt>
    <dgm:pt modelId="{DA64C991-EE60-42D4-9E94-9665B7F4440B}" type="pres">
      <dgm:prSet presAssocID="{8C056049-FD8E-4058-B481-72BE33C8E10C}" presName="parentText" presStyleLbl="node1" presStyleIdx="4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8CC55D-8D99-48D7-89D1-6A16E31563FC}" type="pres">
      <dgm:prSet presAssocID="{E01DC31E-BB61-41BF-A239-7647232653AC}" presName="spacer" presStyleCnt="0"/>
      <dgm:spPr/>
    </dgm:pt>
    <dgm:pt modelId="{C83A6D43-FD06-4589-A102-BA3B61C128AC}" type="pres">
      <dgm:prSet presAssocID="{BCBF151E-2AE5-431F-892B-B033033F4E60}" presName="parentText" presStyleLbl="node1" presStyleIdx="5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B1D7D4-D4F3-44E1-93EC-C1097B6BEA25}" type="pres">
      <dgm:prSet presAssocID="{B5A36D8E-2C07-4BE2-B335-B5DA40A1E630}" presName="spacer" presStyleCnt="0"/>
      <dgm:spPr/>
    </dgm:pt>
    <dgm:pt modelId="{872AB715-47AE-4923-B290-E973A623F4A5}" type="pres">
      <dgm:prSet presAssocID="{D7AF7BA2-9571-4FD8-A54A-C43C814A600A}" presName="parentText" presStyleLbl="node1" presStyleIdx="6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ED4ADA-9260-4DC7-858E-A6095AEB291D}" type="pres">
      <dgm:prSet presAssocID="{E796FC68-FB1F-49AF-B6CF-86EB27606AFA}" presName="spacer" presStyleCnt="0"/>
      <dgm:spPr/>
    </dgm:pt>
    <dgm:pt modelId="{9904CDA4-23CB-4320-BDE4-E3D2BA0E777B}" type="pres">
      <dgm:prSet presAssocID="{85459AE2-AFDF-4ECA-B60A-2771DAA24999}" presName="parentText" presStyleLbl="node1" presStyleIdx="7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543820-1B3C-4CDA-9C64-D93F31CCA2BC}" type="pres">
      <dgm:prSet presAssocID="{8BCF144D-5C32-4156-B5C8-11D9FC2C3911}" presName="spacer" presStyleCnt="0"/>
      <dgm:spPr/>
    </dgm:pt>
    <dgm:pt modelId="{D311FA26-6D7A-4DFB-BA93-E527896A46B2}" type="pres">
      <dgm:prSet presAssocID="{03186DA5-CC82-4CFA-834F-6DAFD6BC3FC3}" presName="parentText" presStyleLbl="node1" presStyleIdx="8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CE8B7E-61CA-4F9E-9B16-27F7657DED40}" type="pres">
      <dgm:prSet presAssocID="{90CEB4B6-B4A0-45FF-B5E3-1A6FDC8D8289}" presName="spacer" presStyleCnt="0"/>
      <dgm:spPr/>
    </dgm:pt>
    <dgm:pt modelId="{8E2A4EFB-4FD9-44FB-8A71-228F118E9346}" type="pres">
      <dgm:prSet presAssocID="{CF44C1FC-274A-47B9-B3FB-FF46544D05D0}" presName="parentText" presStyleLbl="node1" presStyleIdx="9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614745-EE35-4530-A44E-3329597BFA6E}" type="pres">
      <dgm:prSet presAssocID="{4FD3ABF8-9E1D-4AF6-BEED-F822EB39607A}" presName="spacer" presStyleCnt="0"/>
      <dgm:spPr/>
    </dgm:pt>
    <dgm:pt modelId="{7055D6F7-6B70-46BE-A360-B36A51C74DB7}" type="pres">
      <dgm:prSet presAssocID="{033A604D-D514-4D71-BDF6-7D85CE67D6B8}" presName="parentText" presStyleLbl="node1" presStyleIdx="10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8E6FBD-4BAF-4C63-ABDA-9ED187787D73}" srcId="{6C88F241-AEC1-49F6-9718-38A1437E3D8B}" destId="{8C056049-FD8E-4058-B481-72BE33C8E10C}" srcOrd="4" destOrd="0" parTransId="{E3D9B8AD-E12C-4DD2-9F9C-C35A634B23D3}" sibTransId="{E01DC31E-BB61-41BF-A239-7647232653AC}"/>
    <dgm:cxn modelId="{735EE4F8-EEA7-4441-911E-381DF1898E0E}" type="presOf" srcId="{6C88F241-AEC1-49F6-9718-38A1437E3D8B}" destId="{F40C79A8-A2D4-49D3-BCA5-CDB078147BD3}" srcOrd="0" destOrd="0" presId="urn:microsoft.com/office/officeart/2005/8/layout/vList2"/>
    <dgm:cxn modelId="{65A007B6-8AD4-47CC-84DA-CBEC8DDC0439}" srcId="{6C88F241-AEC1-49F6-9718-38A1437E3D8B}" destId="{CF44C1FC-274A-47B9-B3FB-FF46544D05D0}" srcOrd="9" destOrd="0" parTransId="{18A620BF-FB5E-459D-B576-66C05ECB3076}" sibTransId="{4FD3ABF8-9E1D-4AF6-BEED-F822EB39607A}"/>
    <dgm:cxn modelId="{FF9D9579-B798-4489-8739-77AD8CF72A17}" srcId="{6C88F241-AEC1-49F6-9718-38A1437E3D8B}" destId="{033A604D-D514-4D71-BDF6-7D85CE67D6B8}" srcOrd="10" destOrd="0" parTransId="{8100B8F3-3737-446B-ADA1-398D06167A50}" sibTransId="{82DE2127-7874-4D26-A0D7-49A7BBE5B64C}"/>
    <dgm:cxn modelId="{F61C9275-6594-473E-8CED-0D4BF167E50E}" srcId="{6C88F241-AEC1-49F6-9718-38A1437E3D8B}" destId="{BCBF151E-2AE5-431F-892B-B033033F4E60}" srcOrd="5" destOrd="0" parTransId="{99734515-7C5F-4F88-AFBE-087510C298CC}" sibTransId="{B5A36D8E-2C07-4BE2-B335-B5DA40A1E630}"/>
    <dgm:cxn modelId="{E6DAA5AE-D2F9-43AC-9BFA-4A184E39C72D}" type="presOf" srcId="{CE0287A4-BFB4-4C0E-B724-5D9FE3F4AB81}" destId="{E373504F-78DC-4FA1-8F58-A22E10BC9BBB}" srcOrd="0" destOrd="0" presId="urn:microsoft.com/office/officeart/2005/8/layout/vList2"/>
    <dgm:cxn modelId="{3E10869B-D835-4FB2-A633-0B9644D0C869}" type="presOf" srcId="{D7AF7BA2-9571-4FD8-A54A-C43C814A600A}" destId="{872AB715-47AE-4923-B290-E973A623F4A5}" srcOrd="0" destOrd="0" presId="urn:microsoft.com/office/officeart/2005/8/layout/vList2"/>
    <dgm:cxn modelId="{3EEBF288-75D6-47B3-AA1A-E52DEAC925E2}" type="presOf" srcId="{BCBF151E-2AE5-431F-892B-B033033F4E60}" destId="{C83A6D43-FD06-4589-A102-BA3B61C128AC}" srcOrd="0" destOrd="0" presId="urn:microsoft.com/office/officeart/2005/8/layout/vList2"/>
    <dgm:cxn modelId="{985F857B-DA03-4E85-9978-2839A5EB8BAD}" srcId="{6C88F241-AEC1-49F6-9718-38A1437E3D8B}" destId="{85459AE2-AFDF-4ECA-B60A-2771DAA24999}" srcOrd="7" destOrd="0" parTransId="{2BD18993-AF11-4EE2-AA9E-A72FD47DE4EA}" sibTransId="{8BCF144D-5C32-4156-B5C8-11D9FC2C3911}"/>
    <dgm:cxn modelId="{917DB051-0F2B-412D-AB50-D0A85CAA9A3B}" srcId="{6C88F241-AEC1-49F6-9718-38A1437E3D8B}" destId="{03186DA5-CC82-4CFA-834F-6DAFD6BC3FC3}" srcOrd="8" destOrd="0" parTransId="{8426AA18-2F90-4186-96ED-1F54C336914E}" sibTransId="{90CEB4B6-B4A0-45FF-B5E3-1A6FDC8D8289}"/>
    <dgm:cxn modelId="{E033B9FB-4E5E-4C82-AEA4-5D02A5D448E0}" type="presOf" srcId="{8C056049-FD8E-4058-B481-72BE33C8E10C}" destId="{DA64C991-EE60-42D4-9E94-9665B7F4440B}" srcOrd="0" destOrd="0" presId="urn:microsoft.com/office/officeart/2005/8/layout/vList2"/>
    <dgm:cxn modelId="{0AFCE522-6723-4485-AC08-215F97F469EB}" type="presOf" srcId="{460966B4-1384-4197-86BB-D973D0800CE1}" destId="{74C02934-C8EA-43E9-A193-15C24185B569}" srcOrd="0" destOrd="0" presId="urn:microsoft.com/office/officeart/2005/8/layout/vList2"/>
    <dgm:cxn modelId="{EE8EF1F3-BD7B-43F5-B29A-4D7A1EAB3212}" srcId="{6C88F241-AEC1-49F6-9718-38A1437E3D8B}" destId="{B4BCB2D3-5BA5-448B-9FB0-FA23130C151B}" srcOrd="1" destOrd="0" parTransId="{76A5BA96-75D9-4A7D-BA48-71A51348BBB8}" sibTransId="{F7FA9BE9-C57B-4371-9168-9F798E108BCF}"/>
    <dgm:cxn modelId="{5E193A32-1313-43F4-B096-56DE595E3823}" type="presOf" srcId="{03186DA5-CC82-4CFA-834F-6DAFD6BC3FC3}" destId="{D311FA26-6D7A-4DFB-BA93-E527896A46B2}" srcOrd="0" destOrd="0" presId="urn:microsoft.com/office/officeart/2005/8/layout/vList2"/>
    <dgm:cxn modelId="{16AD771D-1B6E-465D-97BC-125DF000B4CB}" type="presOf" srcId="{CF44C1FC-274A-47B9-B3FB-FF46544D05D0}" destId="{8E2A4EFB-4FD9-44FB-8A71-228F118E9346}" srcOrd="0" destOrd="0" presId="urn:microsoft.com/office/officeart/2005/8/layout/vList2"/>
    <dgm:cxn modelId="{359D6CFF-680E-4A2B-A2DB-666C94B03A86}" srcId="{6C88F241-AEC1-49F6-9718-38A1437E3D8B}" destId="{460966B4-1384-4197-86BB-D973D0800CE1}" srcOrd="3" destOrd="0" parTransId="{42D90DFB-025A-4E60-8BE2-1309E833DD07}" sibTransId="{0B0AB0BB-E10F-48D4-9BE5-7F780F0EB8FE}"/>
    <dgm:cxn modelId="{CCD43383-6253-47A0-BCD9-2ECE3893CB83}" type="presOf" srcId="{B4BCB2D3-5BA5-448B-9FB0-FA23130C151B}" destId="{EE24BE14-F1D7-4BBE-BF7E-2E7A00CF61A9}" srcOrd="0" destOrd="0" presId="urn:microsoft.com/office/officeart/2005/8/layout/vList2"/>
    <dgm:cxn modelId="{0C19A725-D8EF-47E5-84A0-3E670BC2ED49}" type="presOf" srcId="{793092A7-3F3F-4E10-8FE7-AC3502B44055}" destId="{70DD55AB-EB8D-47F1-8FB3-21CDAEBE0531}" srcOrd="0" destOrd="0" presId="urn:microsoft.com/office/officeart/2005/8/layout/vList2"/>
    <dgm:cxn modelId="{96323111-ED75-4381-AAA5-912CC9F7AEBE}" srcId="{6C88F241-AEC1-49F6-9718-38A1437E3D8B}" destId="{D7AF7BA2-9571-4FD8-A54A-C43C814A600A}" srcOrd="6" destOrd="0" parTransId="{8979BCDB-E4FF-4C34-A897-0B275CD1E671}" sibTransId="{E796FC68-FB1F-49AF-B6CF-86EB27606AFA}"/>
    <dgm:cxn modelId="{44EB8E46-2FFE-4161-9607-30A6BA65EE74}" srcId="{6C88F241-AEC1-49F6-9718-38A1437E3D8B}" destId="{793092A7-3F3F-4E10-8FE7-AC3502B44055}" srcOrd="0" destOrd="0" parTransId="{0CAF1D20-BD13-4CC5-917B-00BD94F00DBF}" sibTransId="{C2EF873E-C46D-40BC-98AE-F94D25560415}"/>
    <dgm:cxn modelId="{425C3B3E-7AFA-4AD6-8550-5AE1E320012C}" srcId="{6C88F241-AEC1-49F6-9718-38A1437E3D8B}" destId="{CE0287A4-BFB4-4C0E-B724-5D9FE3F4AB81}" srcOrd="2" destOrd="0" parTransId="{3FBD685D-7035-4768-A5D3-E1FABB5E10D2}" sibTransId="{18EEDD52-B137-4C90-B0B9-3874B315C2E9}"/>
    <dgm:cxn modelId="{FA3E15F8-1C34-423C-89E8-B054D5F0D1A1}" type="presOf" srcId="{85459AE2-AFDF-4ECA-B60A-2771DAA24999}" destId="{9904CDA4-23CB-4320-BDE4-E3D2BA0E777B}" srcOrd="0" destOrd="0" presId="urn:microsoft.com/office/officeart/2005/8/layout/vList2"/>
    <dgm:cxn modelId="{D785F08C-ED0D-4D19-8ED3-2C005828AE3B}" type="presOf" srcId="{033A604D-D514-4D71-BDF6-7D85CE67D6B8}" destId="{7055D6F7-6B70-46BE-A360-B36A51C74DB7}" srcOrd="0" destOrd="0" presId="urn:microsoft.com/office/officeart/2005/8/layout/vList2"/>
    <dgm:cxn modelId="{C1F90742-9570-4FE0-8728-324829D914DA}" type="presParOf" srcId="{F40C79A8-A2D4-49D3-BCA5-CDB078147BD3}" destId="{70DD55AB-EB8D-47F1-8FB3-21CDAEBE0531}" srcOrd="0" destOrd="0" presId="urn:microsoft.com/office/officeart/2005/8/layout/vList2"/>
    <dgm:cxn modelId="{832D8FEB-FBC6-42A3-93A1-86324643D1F5}" type="presParOf" srcId="{F40C79A8-A2D4-49D3-BCA5-CDB078147BD3}" destId="{D6817F2D-C8E5-412F-9F0F-5C74F4FBCCB7}" srcOrd="1" destOrd="0" presId="urn:microsoft.com/office/officeart/2005/8/layout/vList2"/>
    <dgm:cxn modelId="{A5C1597C-CB67-45EE-9260-950CFBBC0E95}" type="presParOf" srcId="{F40C79A8-A2D4-49D3-BCA5-CDB078147BD3}" destId="{EE24BE14-F1D7-4BBE-BF7E-2E7A00CF61A9}" srcOrd="2" destOrd="0" presId="urn:microsoft.com/office/officeart/2005/8/layout/vList2"/>
    <dgm:cxn modelId="{2E333C71-1787-4CD5-976A-A0AFB129EF6D}" type="presParOf" srcId="{F40C79A8-A2D4-49D3-BCA5-CDB078147BD3}" destId="{86DBE774-B937-4F74-AC29-39C54747EBC4}" srcOrd="3" destOrd="0" presId="urn:microsoft.com/office/officeart/2005/8/layout/vList2"/>
    <dgm:cxn modelId="{1C37D3A9-CD98-4440-9E33-21BC304B6314}" type="presParOf" srcId="{F40C79A8-A2D4-49D3-BCA5-CDB078147BD3}" destId="{E373504F-78DC-4FA1-8F58-A22E10BC9BBB}" srcOrd="4" destOrd="0" presId="urn:microsoft.com/office/officeart/2005/8/layout/vList2"/>
    <dgm:cxn modelId="{270B3B7F-53A6-47B1-943D-508F83814B3B}" type="presParOf" srcId="{F40C79A8-A2D4-49D3-BCA5-CDB078147BD3}" destId="{E28B275F-B59E-4809-BAB5-D10C81E8A38B}" srcOrd="5" destOrd="0" presId="urn:microsoft.com/office/officeart/2005/8/layout/vList2"/>
    <dgm:cxn modelId="{849E11B5-699D-4167-A002-5114C6C74ADA}" type="presParOf" srcId="{F40C79A8-A2D4-49D3-BCA5-CDB078147BD3}" destId="{74C02934-C8EA-43E9-A193-15C24185B569}" srcOrd="6" destOrd="0" presId="urn:microsoft.com/office/officeart/2005/8/layout/vList2"/>
    <dgm:cxn modelId="{7EE7E71E-A0AF-4388-9DF8-4A95E0594396}" type="presParOf" srcId="{F40C79A8-A2D4-49D3-BCA5-CDB078147BD3}" destId="{1E152D2D-417C-4F9D-BF58-606435B8461F}" srcOrd="7" destOrd="0" presId="urn:microsoft.com/office/officeart/2005/8/layout/vList2"/>
    <dgm:cxn modelId="{6838B4CB-97A5-41B1-8E00-CB35D104DAD2}" type="presParOf" srcId="{F40C79A8-A2D4-49D3-BCA5-CDB078147BD3}" destId="{DA64C991-EE60-42D4-9E94-9665B7F4440B}" srcOrd="8" destOrd="0" presId="urn:microsoft.com/office/officeart/2005/8/layout/vList2"/>
    <dgm:cxn modelId="{5234687F-C9A0-4581-86E8-16F6A85F37D7}" type="presParOf" srcId="{F40C79A8-A2D4-49D3-BCA5-CDB078147BD3}" destId="{968CC55D-8D99-48D7-89D1-6A16E31563FC}" srcOrd="9" destOrd="0" presId="urn:microsoft.com/office/officeart/2005/8/layout/vList2"/>
    <dgm:cxn modelId="{CDC333B6-6BA6-443F-8F61-047923C60608}" type="presParOf" srcId="{F40C79A8-A2D4-49D3-BCA5-CDB078147BD3}" destId="{C83A6D43-FD06-4589-A102-BA3B61C128AC}" srcOrd="10" destOrd="0" presId="urn:microsoft.com/office/officeart/2005/8/layout/vList2"/>
    <dgm:cxn modelId="{05DBF47C-DB02-418F-A527-9E0BA601561A}" type="presParOf" srcId="{F40C79A8-A2D4-49D3-BCA5-CDB078147BD3}" destId="{5FB1D7D4-D4F3-44E1-93EC-C1097B6BEA25}" srcOrd="11" destOrd="0" presId="urn:microsoft.com/office/officeart/2005/8/layout/vList2"/>
    <dgm:cxn modelId="{5E37354E-9EF7-4151-9C9F-C41BAD26C144}" type="presParOf" srcId="{F40C79A8-A2D4-49D3-BCA5-CDB078147BD3}" destId="{872AB715-47AE-4923-B290-E973A623F4A5}" srcOrd="12" destOrd="0" presId="urn:microsoft.com/office/officeart/2005/8/layout/vList2"/>
    <dgm:cxn modelId="{B1B356ED-F4E6-4926-BAE4-B18D36E5B805}" type="presParOf" srcId="{F40C79A8-A2D4-49D3-BCA5-CDB078147BD3}" destId="{52ED4ADA-9260-4DC7-858E-A6095AEB291D}" srcOrd="13" destOrd="0" presId="urn:microsoft.com/office/officeart/2005/8/layout/vList2"/>
    <dgm:cxn modelId="{BC08E17D-76CB-449C-B334-5C2009BCE478}" type="presParOf" srcId="{F40C79A8-A2D4-49D3-BCA5-CDB078147BD3}" destId="{9904CDA4-23CB-4320-BDE4-E3D2BA0E777B}" srcOrd="14" destOrd="0" presId="urn:microsoft.com/office/officeart/2005/8/layout/vList2"/>
    <dgm:cxn modelId="{FDACD85C-F78E-400A-9D47-5F24491166BE}" type="presParOf" srcId="{F40C79A8-A2D4-49D3-BCA5-CDB078147BD3}" destId="{54543820-1B3C-4CDA-9C64-D93F31CCA2BC}" srcOrd="15" destOrd="0" presId="urn:microsoft.com/office/officeart/2005/8/layout/vList2"/>
    <dgm:cxn modelId="{84B7743E-1D79-485B-A29E-C7A2B1CBC200}" type="presParOf" srcId="{F40C79A8-A2D4-49D3-BCA5-CDB078147BD3}" destId="{D311FA26-6D7A-4DFB-BA93-E527896A46B2}" srcOrd="16" destOrd="0" presId="urn:microsoft.com/office/officeart/2005/8/layout/vList2"/>
    <dgm:cxn modelId="{68707184-F778-48A7-A6FB-E4C5591C761F}" type="presParOf" srcId="{F40C79A8-A2D4-49D3-BCA5-CDB078147BD3}" destId="{A2CE8B7E-61CA-4F9E-9B16-27F7657DED40}" srcOrd="17" destOrd="0" presId="urn:microsoft.com/office/officeart/2005/8/layout/vList2"/>
    <dgm:cxn modelId="{21014254-556D-4F9F-B974-CCF31D9652CD}" type="presParOf" srcId="{F40C79A8-A2D4-49D3-BCA5-CDB078147BD3}" destId="{8E2A4EFB-4FD9-44FB-8A71-228F118E9346}" srcOrd="18" destOrd="0" presId="urn:microsoft.com/office/officeart/2005/8/layout/vList2"/>
    <dgm:cxn modelId="{DF6AF7AD-82B1-400A-A0C4-20D4F5313A23}" type="presParOf" srcId="{F40C79A8-A2D4-49D3-BCA5-CDB078147BD3}" destId="{E5614745-EE35-4530-A44E-3329597BFA6E}" srcOrd="19" destOrd="0" presId="urn:microsoft.com/office/officeart/2005/8/layout/vList2"/>
    <dgm:cxn modelId="{611276FC-F060-4DF2-A044-9BFE325229DB}" type="presParOf" srcId="{F40C79A8-A2D4-49D3-BCA5-CDB078147BD3}" destId="{7055D6F7-6B70-46BE-A360-B36A51C74DB7}" srcOrd="20" destOrd="0" presId="urn:microsoft.com/office/officeart/2005/8/layout/vList2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27B6714-FA22-4F60-B2CA-5BB8C20B93E5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1452CD20-FE32-484D-8229-F1CDFA2A6FA9}">
      <dgm:prSet custT="1"/>
      <dgm:spPr/>
      <dgm:t>
        <a:bodyPr/>
        <a:lstStyle/>
        <a:p>
          <a:pPr rtl="0"/>
          <a:r>
            <a:rPr lang="ru-RU" sz="1800" dirty="0" smtClean="0"/>
            <a:t>Строительство</a:t>
          </a:r>
          <a:endParaRPr lang="ru-RU" sz="1800" dirty="0"/>
        </a:p>
      </dgm:t>
    </dgm:pt>
    <dgm:pt modelId="{A2281270-EB40-455A-89D1-85B8658E7EC8}" type="parTrans" cxnId="{4495820B-6862-4C4B-B9F6-25FF4C8E5489}">
      <dgm:prSet/>
      <dgm:spPr/>
      <dgm:t>
        <a:bodyPr/>
        <a:lstStyle/>
        <a:p>
          <a:endParaRPr lang="ru-RU"/>
        </a:p>
      </dgm:t>
    </dgm:pt>
    <dgm:pt modelId="{B48E8429-AD46-4E06-AA6A-FE8D7CE68000}" type="sibTrans" cxnId="{4495820B-6862-4C4B-B9F6-25FF4C8E5489}">
      <dgm:prSet/>
      <dgm:spPr/>
      <dgm:t>
        <a:bodyPr/>
        <a:lstStyle/>
        <a:p>
          <a:endParaRPr lang="ru-RU"/>
        </a:p>
      </dgm:t>
    </dgm:pt>
    <dgm:pt modelId="{EBF59CE5-F2B6-4DEC-A2C9-2135BEE0A592}">
      <dgm:prSet custT="1"/>
      <dgm:spPr/>
      <dgm:t>
        <a:bodyPr/>
        <a:lstStyle/>
        <a:p>
          <a:pPr rtl="0"/>
          <a:r>
            <a:rPr lang="ru-RU" sz="1800" dirty="0" smtClean="0"/>
            <a:t>Авиация и космос</a:t>
          </a:r>
          <a:endParaRPr lang="ru-RU" sz="1800" dirty="0"/>
        </a:p>
      </dgm:t>
    </dgm:pt>
    <dgm:pt modelId="{9AFFF446-7751-4A41-9227-F39954DC4333}" type="parTrans" cxnId="{34087912-E5B0-415D-8668-C22ECC804EE9}">
      <dgm:prSet/>
      <dgm:spPr/>
      <dgm:t>
        <a:bodyPr/>
        <a:lstStyle/>
        <a:p>
          <a:endParaRPr lang="ru-RU"/>
        </a:p>
      </dgm:t>
    </dgm:pt>
    <dgm:pt modelId="{9EA76FFB-E1D9-4266-9852-EE61F018DA27}" type="sibTrans" cxnId="{34087912-E5B0-415D-8668-C22ECC804EE9}">
      <dgm:prSet/>
      <dgm:spPr/>
      <dgm:t>
        <a:bodyPr/>
        <a:lstStyle/>
        <a:p>
          <a:endParaRPr lang="ru-RU"/>
        </a:p>
      </dgm:t>
    </dgm:pt>
    <dgm:pt modelId="{ABDFC418-33C8-45DF-9E8A-34A7F72508A6}">
      <dgm:prSet custT="1"/>
      <dgm:spPr/>
      <dgm:t>
        <a:bodyPr/>
        <a:lstStyle/>
        <a:p>
          <a:pPr rtl="0"/>
          <a:r>
            <a:rPr lang="ru-RU" sz="1800" dirty="0" smtClean="0"/>
            <a:t>Транспорт</a:t>
          </a:r>
          <a:endParaRPr lang="ru-RU" sz="1800" dirty="0"/>
        </a:p>
      </dgm:t>
    </dgm:pt>
    <dgm:pt modelId="{4918BFAD-1DEE-48BE-8EF9-9C78B62A6F8B}" type="parTrans" cxnId="{01E1010A-4F32-4B35-91B4-D0274D37D52A}">
      <dgm:prSet/>
      <dgm:spPr/>
      <dgm:t>
        <a:bodyPr/>
        <a:lstStyle/>
        <a:p>
          <a:endParaRPr lang="ru-RU"/>
        </a:p>
      </dgm:t>
    </dgm:pt>
    <dgm:pt modelId="{E857EE94-D29A-414B-A879-36C0D97C7B8F}" type="sibTrans" cxnId="{01E1010A-4F32-4B35-91B4-D0274D37D52A}">
      <dgm:prSet/>
      <dgm:spPr/>
      <dgm:t>
        <a:bodyPr/>
        <a:lstStyle/>
        <a:p>
          <a:endParaRPr lang="ru-RU"/>
        </a:p>
      </dgm:t>
    </dgm:pt>
    <dgm:pt modelId="{EA1C9F14-7150-44C7-BA63-D2BE638A18EE}">
      <dgm:prSet custT="1"/>
      <dgm:spPr/>
      <dgm:t>
        <a:bodyPr/>
        <a:lstStyle/>
        <a:p>
          <a:pPr rtl="0"/>
          <a:r>
            <a:rPr lang="ru-RU" sz="1800" dirty="0" smtClean="0"/>
            <a:t>Энергетика</a:t>
          </a:r>
          <a:endParaRPr lang="ru-RU" sz="1800" dirty="0"/>
        </a:p>
      </dgm:t>
    </dgm:pt>
    <dgm:pt modelId="{1B295B70-7E66-4183-9504-ED6DC9B49CC8}" type="parTrans" cxnId="{2CFE3EEB-12ED-4309-BFFA-CDBF1057C16F}">
      <dgm:prSet/>
      <dgm:spPr/>
      <dgm:t>
        <a:bodyPr/>
        <a:lstStyle/>
        <a:p>
          <a:endParaRPr lang="ru-RU"/>
        </a:p>
      </dgm:t>
    </dgm:pt>
    <dgm:pt modelId="{918CD481-EF0B-4EC7-8CEE-F59A685D6067}" type="sibTrans" cxnId="{2CFE3EEB-12ED-4309-BFFA-CDBF1057C16F}">
      <dgm:prSet/>
      <dgm:spPr/>
      <dgm:t>
        <a:bodyPr/>
        <a:lstStyle/>
        <a:p>
          <a:endParaRPr lang="ru-RU"/>
        </a:p>
      </dgm:t>
    </dgm:pt>
    <dgm:pt modelId="{11D8E5F0-1114-43FC-B1A5-AE79BE09B146}">
      <dgm:prSet custT="1"/>
      <dgm:spPr/>
      <dgm:t>
        <a:bodyPr/>
        <a:lstStyle/>
        <a:p>
          <a:pPr rtl="0"/>
          <a:r>
            <a:rPr lang="ru-RU" sz="1800" dirty="0" smtClean="0"/>
            <a:t>Добыча и переработка полезных ископаемых</a:t>
          </a:r>
          <a:endParaRPr lang="ru-RU" sz="1800" dirty="0"/>
        </a:p>
      </dgm:t>
    </dgm:pt>
    <dgm:pt modelId="{5094B8D1-9939-4A4C-8936-42ADC1DD4ED4}" type="parTrans" cxnId="{074C9A3A-E005-4E92-8AA3-8210A20E2043}">
      <dgm:prSet/>
      <dgm:spPr/>
      <dgm:t>
        <a:bodyPr/>
        <a:lstStyle/>
        <a:p>
          <a:endParaRPr lang="ru-RU"/>
        </a:p>
      </dgm:t>
    </dgm:pt>
    <dgm:pt modelId="{CD480965-F1A8-477D-93DA-F3F61565A1F7}" type="sibTrans" cxnId="{074C9A3A-E005-4E92-8AA3-8210A20E2043}">
      <dgm:prSet/>
      <dgm:spPr/>
      <dgm:t>
        <a:bodyPr/>
        <a:lstStyle/>
        <a:p>
          <a:endParaRPr lang="ru-RU"/>
        </a:p>
      </dgm:t>
    </dgm:pt>
    <dgm:pt modelId="{8833CD45-CEDD-4D8C-9304-F0DD339A4B7C}">
      <dgm:prSet custT="1"/>
      <dgm:spPr/>
      <dgm:t>
        <a:bodyPr/>
        <a:lstStyle/>
        <a:p>
          <a:pPr rtl="0"/>
          <a:r>
            <a:rPr lang="ru-RU" sz="1800" dirty="0" smtClean="0"/>
            <a:t>Металлургия</a:t>
          </a:r>
          <a:endParaRPr lang="ru-RU" sz="1800" dirty="0"/>
        </a:p>
      </dgm:t>
    </dgm:pt>
    <dgm:pt modelId="{37ACF818-F1DF-4254-8682-61F476D47F87}" type="parTrans" cxnId="{B9CC1A5F-52A1-454D-BE36-87FD117DDCDF}">
      <dgm:prSet/>
      <dgm:spPr/>
      <dgm:t>
        <a:bodyPr/>
        <a:lstStyle/>
        <a:p>
          <a:endParaRPr lang="ru-RU"/>
        </a:p>
      </dgm:t>
    </dgm:pt>
    <dgm:pt modelId="{018EA129-2074-4060-A8CC-BA723FCBAC87}" type="sibTrans" cxnId="{B9CC1A5F-52A1-454D-BE36-87FD117DDCDF}">
      <dgm:prSet/>
      <dgm:spPr/>
      <dgm:t>
        <a:bodyPr/>
        <a:lstStyle/>
        <a:p>
          <a:endParaRPr lang="ru-RU"/>
        </a:p>
      </dgm:t>
    </dgm:pt>
    <dgm:pt modelId="{F244DB6D-E8E2-415D-BF8A-1482C26EE129}">
      <dgm:prSet custT="1"/>
      <dgm:spPr/>
      <dgm:t>
        <a:bodyPr/>
        <a:lstStyle/>
        <a:p>
          <a:pPr rtl="0"/>
          <a:r>
            <a:rPr lang="ru-RU" sz="1800" dirty="0" smtClean="0"/>
            <a:t>Новые материалы и </a:t>
          </a:r>
          <a:r>
            <a:rPr lang="ru-RU" sz="1800" dirty="0" err="1" smtClean="0"/>
            <a:t>нанотехнологии</a:t>
          </a:r>
          <a:endParaRPr lang="ru-RU" sz="1800" dirty="0"/>
        </a:p>
      </dgm:t>
    </dgm:pt>
    <dgm:pt modelId="{900A8F59-6E35-41C7-9D1F-6EF1327DD697}" type="parTrans" cxnId="{69A86A65-D4C6-4661-88F0-29791475EB05}">
      <dgm:prSet/>
      <dgm:spPr/>
      <dgm:t>
        <a:bodyPr/>
        <a:lstStyle/>
        <a:p>
          <a:endParaRPr lang="ru-RU"/>
        </a:p>
      </dgm:t>
    </dgm:pt>
    <dgm:pt modelId="{C89BD3A0-9711-42D8-9696-50CEB9D46BB3}" type="sibTrans" cxnId="{69A86A65-D4C6-4661-88F0-29791475EB05}">
      <dgm:prSet/>
      <dgm:spPr/>
      <dgm:t>
        <a:bodyPr/>
        <a:lstStyle/>
        <a:p>
          <a:endParaRPr lang="ru-RU"/>
        </a:p>
      </dgm:t>
    </dgm:pt>
    <dgm:pt modelId="{FF8C4443-5613-4691-BABC-49A89F171154}">
      <dgm:prSet custT="1"/>
      <dgm:spPr/>
      <dgm:t>
        <a:bodyPr/>
        <a:lstStyle/>
        <a:p>
          <a:pPr rtl="0"/>
          <a:r>
            <a:rPr lang="ru-RU" sz="1800" dirty="0" smtClean="0"/>
            <a:t>Робототехника и машиностроение</a:t>
          </a:r>
          <a:endParaRPr lang="ru-RU" sz="1800" dirty="0"/>
        </a:p>
      </dgm:t>
    </dgm:pt>
    <dgm:pt modelId="{51CB6AC8-E54A-40BD-BC30-68C2BA1F7C43}" type="parTrans" cxnId="{FD3EF052-CDB3-4DB1-83D2-4D9C49D71BF1}">
      <dgm:prSet/>
      <dgm:spPr/>
      <dgm:t>
        <a:bodyPr/>
        <a:lstStyle/>
        <a:p>
          <a:endParaRPr lang="ru-RU"/>
        </a:p>
      </dgm:t>
    </dgm:pt>
    <dgm:pt modelId="{57AEEC07-B23F-4AAB-A6B6-827D9FEF03D8}" type="sibTrans" cxnId="{FD3EF052-CDB3-4DB1-83D2-4D9C49D71BF1}">
      <dgm:prSet/>
      <dgm:spPr/>
      <dgm:t>
        <a:bodyPr/>
        <a:lstStyle/>
        <a:p>
          <a:endParaRPr lang="ru-RU"/>
        </a:p>
      </dgm:t>
    </dgm:pt>
    <dgm:pt modelId="{77222E30-FA3D-475D-9046-22C023300253}">
      <dgm:prSet custT="1"/>
      <dgm:spPr/>
      <dgm:t>
        <a:bodyPr/>
        <a:lstStyle/>
        <a:p>
          <a:pPr rtl="0"/>
          <a:r>
            <a:rPr lang="ru-RU" sz="1800" dirty="0" err="1" smtClean="0"/>
            <a:t>ИТ-сектор</a:t>
          </a:r>
          <a:endParaRPr lang="ru-RU" sz="1800" dirty="0"/>
        </a:p>
      </dgm:t>
    </dgm:pt>
    <dgm:pt modelId="{94536846-2746-492B-8FBD-4D33D684657D}" type="parTrans" cxnId="{A784C752-BCD0-4A76-8E77-588EF3D60FBE}">
      <dgm:prSet/>
      <dgm:spPr/>
      <dgm:t>
        <a:bodyPr/>
        <a:lstStyle/>
        <a:p>
          <a:endParaRPr lang="ru-RU"/>
        </a:p>
      </dgm:t>
    </dgm:pt>
    <dgm:pt modelId="{4CC9F2DC-DFF0-4956-935F-078C9C8DB2C2}" type="sibTrans" cxnId="{A784C752-BCD0-4A76-8E77-588EF3D60FBE}">
      <dgm:prSet/>
      <dgm:spPr/>
      <dgm:t>
        <a:bodyPr/>
        <a:lstStyle/>
        <a:p>
          <a:endParaRPr lang="ru-RU"/>
        </a:p>
      </dgm:t>
    </dgm:pt>
    <dgm:pt modelId="{5FE24250-3B28-404B-ACC8-A5988B146064}">
      <dgm:prSet custT="1"/>
      <dgm:spPr/>
      <dgm:t>
        <a:bodyPr/>
        <a:lstStyle/>
        <a:p>
          <a:pPr rtl="0"/>
          <a:r>
            <a:rPr lang="ru-RU" sz="1800" dirty="0" smtClean="0"/>
            <a:t>Медицина</a:t>
          </a:r>
          <a:endParaRPr lang="ru-RU" sz="1800" dirty="0"/>
        </a:p>
      </dgm:t>
    </dgm:pt>
    <dgm:pt modelId="{D55A3570-B935-435B-8214-F863066E4369}" type="parTrans" cxnId="{A8B400AB-FFF6-4F76-AB45-6B041D9B07D0}">
      <dgm:prSet/>
      <dgm:spPr/>
      <dgm:t>
        <a:bodyPr/>
        <a:lstStyle/>
        <a:p>
          <a:endParaRPr lang="ru-RU"/>
        </a:p>
      </dgm:t>
    </dgm:pt>
    <dgm:pt modelId="{21172DE4-0D0D-48AE-AAC8-C762C3CF44E6}" type="sibTrans" cxnId="{A8B400AB-FFF6-4F76-AB45-6B041D9B07D0}">
      <dgm:prSet/>
      <dgm:spPr/>
      <dgm:t>
        <a:bodyPr/>
        <a:lstStyle/>
        <a:p>
          <a:endParaRPr lang="ru-RU"/>
        </a:p>
      </dgm:t>
    </dgm:pt>
    <dgm:pt modelId="{F5140DE8-CE2C-4F9C-A6F3-2B812B5A0220}">
      <dgm:prSet custT="1"/>
      <dgm:spPr/>
      <dgm:t>
        <a:bodyPr/>
        <a:lstStyle/>
        <a:p>
          <a:pPr rtl="0"/>
          <a:r>
            <a:rPr lang="ru-RU" sz="1800" dirty="0" smtClean="0"/>
            <a:t>Безопасность и юриспруденция</a:t>
          </a:r>
          <a:endParaRPr lang="ru-RU" sz="1800" dirty="0"/>
        </a:p>
      </dgm:t>
    </dgm:pt>
    <dgm:pt modelId="{41C8A5A4-D86E-46F7-AAED-A9825FDBA1F2}" type="parTrans" cxnId="{0E84DA7C-22F2-4255-93CC-6450F81B8AEC}">
      <dgm:prSet/>
      <dgm:spPr/>
      <dgm:t>
        <a:bodyPr/>
        <a:lstStyle/>
        <a:p>
          <a:endParaRPr lang="ru-RU"/>
        </a:p>
      </dgm:t>
    </dgm:pt>
    <dgm:pt modelId="{D9792E17-D321-4D21-A7AF-10FDB7ED5F3E}" type="sibTrans" cxnId="{0E84DA7C-22F2-4255-93CC-6450F81B8AEC}">
      <dgm:prSet/>
      <dgm:spPr/>
      <dgm:t>
        <a:bodyPr/>
        <a:lstStyle/>
        <a:p>
          <a:endParaRPr lang="ru-RU"/>
        </a:p>
      </dgm:t>
    </dgm:pt>
    <dgm:pt modelId="{9CA2028A-9853-40F4-8C57-F265CA7F4702}">
      <dgm:prSet custT="1"/>
      <dgm:spPr/>
      <dgm:t>
        <a:bodyPr/>
        <a:lstStyle/>
        <a:p>
          <a:pPr rtl="0"/>
          <a:r>
            <a:rPr lang="ru-RU" sz="1800" smtClean="0"/>
            <a:t>Биотехнологии и экология</a:t>
          </a:r>
          <a:endParaRPr lang="ru-RU" sz="1800" dirty="0"/>
        </a:p>
      </dgm:t>
    </dgm:pt>
    <dgm:pt modelId="{0B959771-9BB3-4769-B8E1-69B4CF172828}" type="parTrans" cxnId="{40926FD9-A484-4A0E-93D5-5C87474548C2}">
      <dgm:prSet/>
      <dgm:spPr/>
      <dgm:t>
        <a:bodyPr/>
        <a:lstStyle/>
        <a:p>
          <a:endParaRPr lang="ru-RU"/>
        </a:p>
      </dgm:t>
    </dgm:pt>
    <dgm:pt modelId="{A2888ACB-5D91-4DFA-BAF1-380EC6259DF9}" type="sibTrans" cxnId="{40926FD9-A484-4A0E-93D5-5C87474548C2}">
      <dgm:prSet/>
      <dgm:spPr/>
      <dgm:t>
        <a:bodyPr/>
        <a:lstStyle/>
        <a:p>
          <a:endParaRPr lang="ru-RU"/>
        </a:p>
      </dgm:t>
    </dgm:pt>
    <dgm:pt modelId="{EDBE7AF6-11A0-4F84-911C-B911D1FDF2CC}" type="pres">
      <dgm:prSet presAssocID="{C27B6714-FA22-4F60-B2CA-5BB8C20B93E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789A82C-F0CD-4A45-A9CE-2E775CEF35B4}" type="pres">
      <dgm:prSet presAssocID="{1452CD20-FE32-484D-8229-F1CDFA2A6FA9}" presName="parentText" presStyleLbl="node1" presStyleIdx="0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1FED73-9415-46AD-8203-79414D486A23}" type="pres">
      <dgm:prSet presAssocID="{B48E8429-AD46-4E06-AA6A-FE8D7CE68000}" presName="spacer" presStyleCnt="0"/>
      <dgm:spPr/>
    </dgm:pt>
    <dgm:pt modelId="{9823F618-C654-44FB-9E54-2A11B2E09363}" type="pres">
      <dgm:prSet presAssocID="{EBF59CE5-F2B6-4DEC-A2C9-2135BEE0A592}" presName="parentText" presStyleLbl="node1" presStyleIdx="1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F743D9-9A13-47ED-A4F4-7F754D20118C}" type="pres">
      <dgm:prSet presAssocID="{9EA76FFB-E1D9-4266-9852-EE61F018DA27}" presName="spacer" presStyleCnt="0"/>
      <dgm:spPr/>
    </dgm:pt>
    <dgm:pt modelId="{99A7A9E1-5054-47F5-A027-7E90A0642E7E}" type="pres">
      <dgm:prSet presAssocID="{ABDFC418-33C8-45DF-9E8A-34A7F72508A6}" presName="parentText" presStyleLbl="node1" presStyleIdx="2" presStyleCnt="12" custLinFactY="5565" custLinFactNeighborX="-178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8B3780-5F8F-415F-B2A3-D5021CF8CC27}" type="pres">
      <dgm:prSet presAssocID="{E857EE94-D29A-414B-A879-36C0D97C7B8F}" presName="spacer" presStyleCnt="0"/>
      <dgm:spPr/>
    </dgm:pt>
    <dgm:pt modelId="{9C2079BF-FFF0-4414-AD66-157D183E08DC}" type="pres">
      <dgm:prSet presAssocID="{EA1C9F14-7150-44C7-BA63-D2BE638A18EE}" presName="parentText" presStyleLbl="node1" presStyleIdx="3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4F9946-64E0-433F-A739-D34DC017B98B}" type="pres">
      <dgm:prSet presAssocID="{918CD481-EF0B-4EC7-8CEE-F59A685D6067}" presName="spacer" presStyleCnt="0"/>
      <dgm:spPr/>
    </dgm:pt>
    <dgm:pt modelId="{80891504-31C1-4ACB-AFB4-646DBAF9704D}" type="pres">
      <dgm:prSet presAssocID="{11D8E5F0-1114-43FC-B1A5-AE79BE09B146}" presName="parentText" presStyleLbl="node1" presStyleIdx="4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5F84BE-323B-4C57-BE6B-B77370D1F72F}" type="pres">
      <dgm:prSet presAssocID="{CD480965-F1A8-477D-93DA-F3F61565A1F7}" presName="spacer" presStyleCnt="0"/>
      <dgm:spPr/>
    </dgm:pt>
    <dgm:pt modelId="{ED1A1EF3-9E91-443C-B783-528CDF7A1E65}" type="pres">
      <dgm:prSet presAssocID="{8833CD45-CEDD-4D8C-9304-F0DD339A4B7C}" presName="parentText" presStyleLbl="node1" presStyleIdx="5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ECAB86-1227-48CF-84ED-95364F7B0D9F}" type="pres">
      <dgm:prSet presAssocID="{018EA129-2074-4060-A8CC-BA723FCBAC87}" presName="spacer" presStyleCnt="0"/>
      <dgm:spPr/>
    </dgm:pt>
    <dgm:pt modelId="{E752BC07-53FD-418D-A601-E8021823E496}" type="pres">
      <dgm:prSet presAssocID="{F244DB6D-E8E2-415D-BF8A-1482C26EE129}" presName="parentText" presStyleLbl="node1" presStyleIdx="6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45E3B1-BDFA-4C0C-9D45-2A0320A2F512}" type="pres">
      <dgm:prSet presAssocID="{C89BD3A0-9711-42D8-9696-50CEB9D46BB3}" presName="spacer" presStyleCnt="0"/>
      <dgm:spPr/>
    </dgm:pt>
    <dgm:pt modelId="{3B98CE6B-5DD0-4FC6-B452-2C362D3CE6BD}" type="pres">
      <dgm:prSet presAssocID="{FF8C4443-5613-4691-BABC-49A89F171154}" presName="parentText" presStyleLbl="node1" presStyleIdx="7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AE1EEC-4067-4E71-AA44-DC53B903BCBA}" type="pres">
      <dgm:prSet presAssocID="{57AEEC07-B23F-4AAB-A6B6-827D9FEF03D8}" presName="spacer" presStyleCnt="0"/>
      <dgm:spPr/>
    </dgm:pt>
    <dgm:pt modelId="{C216FA00-7CB5-4DE9-BBA3-06C5E5BF746C}" type="pres">
      <dgm:prSet presAssocID="{77222E30-FA3D-475D-9046-22C023300253}" presName="parentText" presStyleLbl="node1" presStyleIdx="8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0124FB-2810-4BD8-B0EB-468D8100152A}" type="pres">
      <dgm:prSet presAssocID="{4CC9F2DC-DFF0-4956-935F-078C9C8DB2C2}" presName="spacer" presStyleCnt="0"/>
      <dgm:spPr/>
    </dgm:pt>
    <dgm:pt modelId="{F3492428-96AA-4A22-803C-1039C64AB3C8}" type="pres">
      <dgm:prSet presAssocID="{5FE24250-3B28-404B-ACC8-A5988B146064}" presName="parentText" presStyleLbl="node1" presStyleIdx="9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32820B-655E-4902-BE0A-876D7C5B06EB}" type="pres">
      <dgm:prSet presAssocID="{21172DE4-0D0D-48AE-AAC8-C762C3CF44E6}" presName="spacer" presStyleCnt="0"/>
      <dgm:spPr/>
    </dgm:pt>
    <dgm:pt modelId="{D487566E-5A00-4598-94B1-4329276A9BAC}" type="pres">
      <dgm:prSet presAssocID="{9CA2028A-9853-40F4-8C57-F265CA7F4702}" presName="parentText" presStyleLbl="node1" presStyleIdx="10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6D2B67-5682-4A1D-9140-84D4B29B84EE}" type="pres">
      <dgm:prSet presAssocID="{A2888ACB-5D91-4DFA-BAF1-380EC6259DF9}" presName="spacer" presStyleCnt="0"/>
      <dgm:spPr/>
    </dgm:pt>
    <dgm:pt modelId="{A0D9E866-5ABB-44A9-BA2E-B4C4FF91DBB4}" type="pres">
      <dgm:prSet presAssocID="{F5140DE8-CE2C-4F9C-A6F3-2B812B5A0220}" presName="parentText" presStyleLbl="node1" presStyleIdx="11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926FD9-A484-4A0E-93D5-5C87474548C2}" srcId="{C27B6714-FA22-4F60-B2CA-5BB8C20B93E5}" destId="{9CA2028A-9853-40F4-8C57-F265CA7F4702}" srcOrd="10" destOrd="0" parTransId="{0B959771-9BB3-4769-B8E1-69B4CF172828}" sibTransId="{A2888ACB-5D91-4DFA-BAF1-380EC6259DF9}"/>
    <dgm:cxn modelId="{2CFE3EEB-12ED-4309-BFFA-CDBF1057C16F}" srcId="{C27B6714-FA22-4F60-B2CA-5BB8C20B93E5}" destId="{EA1C9F14-7150-44C7-BA63-D2BE638A18EE}" srcOrd="3" destOrd="0" parTransId="{1B295B70-7E66-4183-9504-ED6DC9B49CC8}" sibTransId="{918CD481-EF0B-4EC7-8CEE-F59A685D6067}"/>
    <dgm:cxn modelId="{7AD0526B-1498-40F5-895B-5F0FB51C9792}" type="presOf" srcId="{8833CD45-CEDD-4D8C-9304-F0DD339A4B7C}" destId="{ED1A1EF3-9E91-443C-B783-528CDF7A1E65}" srcOrd="0" destOrd="0" presId="urn:microsoft.com/office/officeart/2005/8/layout/vList2"/>
    <dgm:cxn modelId="{FD3EF052-CDB3-4DB1-83D2-4D9C49D71BF1}" srcId="{C27B6714-FA22-4F60-B2CA-5BB8C20B93E5}" destId="{FF8C4443-5613-4691-BABC-49A89F171154}" srcOrd="7" destOrd="0" parTransId="{51CB6AC8-E54A-40BD-BC30-68C2BA1F7C43}" sibTransId="{57AEEC07-B23F-4AAB-A6B6-827D9FEF03D8}"/>
    <dgm:cxn modelId="{630BD34F-9737-4CE1-A276-2361845F80F5}" type="presOf" srcId="{F5140DE8-CE2C-4F9C-A6F3-2B812B5A0220}" destId="{A0D9E866-5ABB-44A9-BA2E-B4C4FF91DBB4}" srcOrd="0" destOrd="0" presId="urn:microsoft.com/office/officeart/2005/8/layout/vList2"/>
    <dgm:cxn modelId="{BA232876-E640-4C1C-88EE-7FD9C9729E69}" type="presOf" srcId="{EA1C9F14-7150-44C7-BA63-D2BE638A18EE}" destId="{9C2079BF-FFF0-4414-AD66-157D183E08DC}" srcOrd="0" destOrd="0" presId="urn:microsoft.com/office/officeart/2005/8/layout/vList2"/>
    <dgm:cxn modelId="{B9CC1A5F-52A1-454D-BE36-87FD117DDCDF}" srcId="{C27B6714-FA22-4F60-B2CA-5BB8C20B93E5}" destId="{8833CD45-CEDD-4D8C-9304-F0DD339A4B7C}" srcOrd="5" destOrd="0" parTransId="{37ACF818-F1DF-4254-8682-61F476D47F87}" sibTransId="{018EA129-2074-4060-A8CC-BA723FCBAC87}"/>
    <dgm:cxn modelId="{0E84DA7C-22F2-4255-93CC-6450F81B8AEC}" srcId="{C27B6714-FA22-4F60-B2CA-5BB8C20B93E5}" destId="{F5140DE8-CE2C-4F9C-A6F3-2B812B5A0220}" srcOrd="11" destOrd="0" parTransId="{41C8A5A4-D86E-46F7-AAED-A9825FDBA1F2}" sibTransId="{D9792E17-D321-4D21-A7AF-10FDB7ED5F3E}"/>
    <dgm:cxn modelId="{34087912-E5B0-415D-8668-C22ECC804EE9}" srcId="{C27B6714-FA22-4F60-B2CA-5BB8C20B93E5}" destId="{EBF59CE5-F2B6-4DEC-A2C9-2135BEE0A592}" srcOrd="1" destOrd="0" parTransId="{9AFFF446-7751-4A41-9227-F39954DC4333}" sibTransId="{9EA76FFB-E1D9-4266-9852-EE61F018DA27}"/>
    <dgm:cxn modelId="{74868EED-8A94-447E-9F7E-215B86E1E357}" type="presOf" srcId="{1452CD20-FE32-484D-8229-F1CDFA2A6FA9}" destId="{B789A82C-F0CD-4A45-A9CE-2E775CEF35B4}" srcOrd="0" destOrd="0" presId="urn:microsoft.com/office/officeart/2005/8/layout/vList2"/>
    <dgm:cxn modelId="{01E1010A-4F32-4B35-91B4-D0274D37D52A}" srcId="{C27B6714-FA22-4F60-B2CA-5BB8C20B93E5}" destId="{ABDFC418-33C8-45DF-9E8A-34A7F72508A6}" srcOrd="2" destOrd="0" parTransId="{4918BFAD-1DEE-48BE-8EF9-9C78B62A6F8B}" sibTransId="{E857EE94-D29A-414B-A879-36C0D97C7B8F}"/>
    <dgm:cxn modelId="{074C9A3A-E005-4E92-8AA3-8210A20E2043}" srcId="{C27B6714-FA22-4F60-B2CA-5BB8C20B93E5}" destId="{11D8E5F0-1114-43FC-B1A5-AE79BE09B146}" srcOrd="4" destOrd="0" parTransId="{5094B8D1-9939-4A4C-8936-42ADC1DD4ED4}" sibTransId="{CD480965-F1A8-477D-93DA-F3F61565A1F7}"/>
    <dgm:cxn modelId="{418C5F63-1DBB-4949-9947-AA41D1C3C837}" type="presOf" srcId="{EBF59CE5-F2B6-4DEC-A2C9-2135BEE0A592}" destId="{9823F618-C654-44FB-9E54-2A11B2E09363}" srcOrd="0" destOrd="0" presId="urn:microsoft.com/office/officeart/2005/8/layout/vList2"/>
    <dgm:cxn modelId="{22AEAABA-1E3A-45C2-8993-ED6548E9393C}" type="presOf" srcId="{9CA2028A-9853-40F4-8C57-F265CA7F4702}" destId="{D487566E-5A00-4598-94B1-4329276A9BAC}" srcOrd="0" destOrd="0" presId="urn:microsoft.com/office/officeart/2005/8/layout/vList2"/>
    <dgm:cxn modelId="{10C1B79B-401B-4B4F-93D8-28EA8655923D}" type="presOf" srcId="{77222E30-FA3D-475D-9046-22C023300253}" destId="{C216FA00-7CB5-4DE9-BBA3-06C5E5BF746C}" srcOrd="0" destOrd="0" presId="urn:microsoft.com/office/officeart/2005/8/layout/vList2"/>
    <dgm:cxn modelId="{D0D82E4E-CF14-472C-A5C2-93D94877D51A}" type="presOf" srcId="{11D8E5F0-1114-43FC-B1A5-AE79BE09B146}" destId="{80891504-31C1-4ACB-AFB4-646DBAF9704D}" srcOrd="0" destOrd="0" presId="urn:microsoft.com/office/officeart/2005/8/layout/vList2"/>
    <dgm:cxn modelId="{63EF987D-EE6D-45DF-A023-C7CD1F2DAD99}" type="presOf" srcId="{ABDFC418-33C8-45DF-9E8A-34A7F72508A6}" destId="{99A7A9E1-5054-47F5-A027-7E90A0642E7E}" srcOrd="0" destOrd="0" presId="urn:microsoft.com/office/officeart/2005/8/layout/vList2"/>
    <dgm:cxn modelId="{50104E50-B4CE-4749-B23D-B738BA2C3859}" type="presOf" srcId="{F244DB6D-E8E2-415D-BF8A-1482C26EE129}" destId="{E752BC07-53FD-418D-A601-E8021823E496}" srcOrd="0" destOrd="0" presId="urn:microsoft.com/office/officeart/2005/8/layout/vList2"/>
    <dgm:cxn modelId="{4495820B-6862-4C4B-B9F6-25FF4C8E5489}" srcId="{C27B6714-FA22-4F60-B2CA-5BB8C20B93E5}" destId="{1452CD20-FE32-484D-8229-F1CDFA2A6FA9}" srcOrd="0" destOrd="0" parTransId="{A2281270-EB40-455A-89D1-85B8658E7EC8}" sibTransId="{B48E8429-AD46-4E06-AA6A-FE8D7CE68000}"/>
    <dgm:cxn modelId="{37122E59-9F25-491B-B95A-AF3A8883BA12}" type="presOf" srcId="{5FE24250-3B28-404B-ACC8-A5988B146064}" destId="{F3492428-96AA-4A22-803C-1039C64AB3C8}" srcOrd="0" destOrd="0" presId="urn:microsoft.com/office/officeart/2005/8/layout/vList2"/>
    <dgm:cxn modelId="{9B721F90-B4E5-4A94-B309-336DC165CB0D}" type="presOf" srcId="{FF8C4443-5613-4691-BABC-49A89F171154}" destId="{3B98CE6B-5DD0-4FC6-B452-2C362D3CE6BD}" srcOrd="0" destOrd="0" presId="urn:microsoft.com/office/officeart/2005/8/layout/vList2"/>
    <dgm:cxn modelId="{42A1D8E5-6C12-4222-8FF2-2280E751987D}" type="presOf" srcId="{C27B6714-FA22-4F60-B2CA-5BB8C20B93E5}" destId="{EDBE7AF6-11A0-4F84-911C-B911D1FDF2CC}" srcOrd="0" destOrd="0" presId="urn:microsoft.com/office/officeart/2005/8/layout/vList2"/>
    <dgm:cxn modelId="{A784C752-BCD0-4A76-8E77-588EF3D60FBE}" srcId="{C27B6714-FA22-4F60-B2CA-5BB8C20B93E5}" destId="{77222E30-FA3D-475D-9046-22C023300253}" srcOrd="8" destOrd="0" parTransId="{94536846-2746-492B-8FBD-4D33D684657D}" sibTransId="{4CC9F2DC-DFF0-4956-935F-078C9C8DB2C2}"/>
    <dgm:cxn modelId="{A8B400AB-FFF6-4F76-AB45-6B041D9B07D0}" srcId="{C27B6714-FA22-4F60-B2CA-5BB8C20B93E5}" destId="{5FE24250-3B28-404B-ACC8-A5988B146064}" srcOrd="9" destOrd="0" parTransId="{D55A3570-B935-435B-8214-F863066E4369}" sibTransId="{21172DE4-0D0D-48AE-AAC8-C762C3CF44E6}"/>
    <dgm:cxn modelId="{69A86A65-D4C6-4661-88F0-29791475EB05}" srcId="{C27B6714-FA22-4F60-B2CA-5BB8C20B93E5}" destId="{F244DB6D-E8E2-415D-BF8A-1482C26EE129}" srcOrd="6" destOrd="0" parTransId="{900A8F59-6E35-41C7-9D1F-6EF1327DD697}" sibTransId="{C89BD3A0-9711-42D8-9696-50CEB9D46BB3}"/>
    <dgm:cxn modelId="{8F37CAA2-06CF-4F00-BF57-00F283BD33FC}" type="presParOf" srcId="{EDBE7AF6-11A0-4F84-911C-B911D1FDF2CC}" destId="{B789A82C-F0CD-4A45-A9CE-2E775CEF35B4}" srcOrd="0" destOrd="0" presId="urn:microsoft.com/office/officeart/2005/8/layout/vList2"/>
    <dgm:cxn modelId="{393957F6-E24D-4750-A182-85A4093D15FA}" type="presParOf" srcId="{EDBE7AF6-11A0-4F84-911C-B911D1FDF2CC}" destId="{C41FED73-9415-46AD-8203-79414D486A23}" srcOrd="1" destOrd="0" presId="urn:microsoft.com/office/officeart/2005/8/layout/vList2"/>
    <dgm:cxn modelId="{355A0FB7-CA64-4ACE-89B9-99AF3DCCEC1F}" type="presParOf" srcId="{EDBE7AF6-11A0-4F84-911C-B911D1FDF2CC}" destId="{9823F618-C654-44FB-9E54-2A11B2E09363}" srcOrd="2" destOrd="0" presId="urn:microsoft.com/office/officeart/2005/8/layout/vList2"/>
    <dgm:cxn modelId="{AA469B28-CC57-42B5-84AB-634C776F93E8}" type="presParOf" srcId="{EDBE7AF6-11A0-4F84-911C-B911D1FDF2CC}" destId="{C2F743D9-9A13-47ED-A4F4-7F754D20118C}" srcOrd="3" destOrd="0" presId="urn:microsoft.com/office/officeart/2005/8/layout/vList2"/>
    <dgm:cxn modelId="{8A50EE6B-F8D5-4073-BE53-E6C332D97C48}" type="presParOf" srcId="{EDBE7AF6-11A0-4F84-911C-B911D1FDF2CC}" destId="{99A7A9E1-5054-47F5-A027-7E90A0642E7E}" srcOrd="4" destOrd="0" presId="urn:microsoft.com/office/officeart/2005/8/layout/vList2"/>
    <dgm:cxn modelId="{6240FF86-128F-4077-96E7-A9C102D84D5B}" type="presParOf" srcId="{EDBE7AF6-11A0-4F84-911C-B911D1FDF2CC}" destId="{758B3780-5F8F-415F-B2A3-D5021CF8CC27}" srcOrd="5" destOrd="0" presId="urn:microsoft.com/office/officeart/2005/8/layout/vList2"/>
    <dgm:cxn modelId="{08F0F20A-C1E6-4F6A-A50F-C7FA0EF067CC}" type="presParOf" srcId="{EDBE7AF6-11A0-4F84-911C-B911D1FDF2CC}" destId="{9C2079BF-FFF0-4414-AD66-157D183E08DC}" srcOrd="6" destOrd="0" presId="urn:microsoft.com/office/officeart/2005/8/layout/vList2"/>
    <dgm:cxn modelId="{F5819873-E189-41C8-8E74-10EF66C2A524}" type="presParOf" srcId="{EDBE7AF6-11A0-4F84-911C-B911D1FDF2CC}" destId="{054F9946-64E0-433F-A739-D34DC017B98B}" srcOrd="7" destOrd="0" presId="urn:microsoft.com/office/officeart/2005/8/layout/vList2"/>
    <dgm:cxn modelId="{354BC314-E692-4B9F-9F4C-4FEC75AB5976}" type="presParOf" srcId="{EDBE7AF6-11A0-4F84-911C-B911D1FDF2CC}" destId="{80891504-31C1-4ACB-AFB4-646DBAF9704D}" srcOrd="8" destOrd="0" presId="urn:microsoft.com/office/officeart/2005/8/layout/vList2"/>
    <dgm:cxn modelId="{088C9601-E98A-439C-BEFC-9E592990B7E1}" type="presParOf" srcId="{EDBE7AF6-11A0-4F84-911C-B911D1FDF2CC}" destId="{F55F84BE-323B-4C57-BE6B-B77370D1F72F}" srcOrd="9" destOrd="0" presId="urn:microsoft.com/office/officeart/2005/8/layout/vList2"/>
    <dgm:cxn modelId="{02131F34-E4DA-4513-9252-A0A9A010E6A6}" type="presParOf" srcId="{EDBE7AF6-11A0-4F84-911C-B911D1FDF2CC}" destId="{ED1A1EF3-9E91-443C-B783-528CDF7A1E65}" srcOrd="10" destOrd="0" presId="urn:microsoft.com/office/officeart/2005/8/layout/vList2"/>
    <dgm:cxn modelId="{D6CB816C-AE03-440A-B000-5707CC2C409F}" type="presParOf" srcId="{EDBE7AF6-11A0-4F84-911C-B911D1FDF2CC}" destId="{49ECAB86-1227-48CF-84ED-95364F7B0D9F}" srcOrd="11" destOrd="0" presId="urn:microsoft.com/office/officeart/2005/8/layout/vList2"/>
    <dgm:cxn modelId="{D645D13C-BA06-444B-AC1C-73D13F9CFDB7}" type="presParOf" srcId="{EDBE7AF6-11A0-4F84-911C-B911D1FDF2CC}" destId="{E752BC07-53FD-418D-A601-E8021823E496}" srcOrd="12" destOrd="0" presId="urn:microsoft.com/office/officeart/2005/8/layout/vList2"/>
    <dgm:cxn modelId="{940136FF-D5BC-4080-9839-45CF8068F99D}" type="presParOf" srcId="{EDBE7AF6-11A0-4F84-911C-B911D1FDF2CC}" destId="{BC45E3B1-BDFA-4C0C-9D45-2A0320A2F512}" srcOrd="13" destOrd="0" presId="urn:microsoft.com/office/officeart/2005/8/layout/vList2"/>
    <dgm:cxn modelId="{588DC860-E34B-4C58-A6B3-C51B80AB4366}" type="presParOf" srcId="{EDBE7AF6-11A0-4F84-911C-B911D1FDF2CC}" destId="{3B98CE6B-5DD0-4FC6-B452-2C362D3CE6BD}" srcOrd="14" destOrd="0" presId="urn:microsoft.com/office/officeart/2005/8/layout/vList2"/>
    <dgm:cxn modelId="{462F5C2F-4420-41B5-87C6-3148F4051862}" type="presParOf" srcId="{EDBE7AF6-11A0-4F84-911C-B911D1FDF2CC}" destId="{37AE1EEC-4067-4E71-AA44-DC53B903BCBA}" srcOrd="15" destOrd="0" presId="urn:microsoft.com/office/officeart/2005/8/layout/vList2"/>
    <dgm:cxn modelId="{C96EFADC-3546-430C-A758-990FE0146946}" type="presParOf" srcId="{EDBE7AF6-11A0-4F84-911C-B911D1FDF2CC}" destId="{C216FA00-7CB5-4DE9-BBA3-06C5E5BF746C}" srcOrd="16" destOrd="0" presId="urn:microsoft.com/office/officeart/2005/8/layout/vList2"/>
    <dgm:cxn modelId="{472D3F47-14BC-4DED-BDF9-DD054219BF0E}" type="presParOf" srcId="{EDBE7AF6-11A0-4F84-911C-B911D1FDF2CC}" destId="{BF0124FB-2810-4BD8-B0EB-468D8100152A}" srcOrd="17" destOrd="0" presId="urn:microsoft.com/office/officeart/2005/8/layout/vList2"/>
    <dgm:cxn modelId="{A897051B-672B-4F4D-9685-1C9F33499F92}" type="presParOf" srcId="{EDBE7AF6-11A0-4F84-911C-B911D1FDF2CC}" destId="{F3492428-96AA-4A22-803C-1039C64AB3C8}" srcOrd="18" destOrd="0" presId="urn:microsoft.com/office/officeart/2005/8/layout/vList2"/>
    <dgm:cxn modelId="{DC08DB59-3D21-43F9-9D38-8F1EB1D8B653}" type="presParOf" srcId="{EDBE7AF6-11A0-4F84-911C-B911D1FDF2CC}" destId="{CD32820B-655E-4902-BE0A-876D7C5B06EB}" srcOrd="19" destOrd="0" presId="urn:microsoft.com/office/officeart/2005/8/layout/vList2"/>
    <dgm:cxn modelId="{D4067FA6-792F-4CCC-9EC9-3ED2059863AD}" type="presParOf" srcId="{EDBE7AF6-11A0-4F84-911C-B911D1FDF2CC}" destId="{D487566E-5A00-4598-94B1-4329276A9BAC}" srcOrd="20" destOrd="0" presId="urn:microsoft.com/office/officeart/2005/8/layout/vList2"/>
    <dgm:cxn modelId="{019343A7-C34E-4431-A2D9-C3A780A3F068}" type="presParOf" srcId="{EDBE7AF6-11A0-4F84-911C-B911D1FDF2CC}" destId="{4A6D2B67-5682-4A1D-9140-84D4B29B84EE}" srcOrd="21" destOrd="0" presId="urn:microsoft.com/office/officeart/2005/8/layout/vList2"/>
    <dgm:cxn modelId="{3B61C7B3-EAC1-498E-BB0C-F8345ADE0A45}" type="presParOf" srcId="{EDBE7AF6-11A0-4F84-911C-B911D1FDF2CC}" destId="{A0D9E866-5ABB-44A9-BA2E-B4C4FF91DBB4}" srcOrd="22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2DDE18-04B7-4605-805B-57A5FFE9C99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37C959D-3D70-4D72-A23C-A2E96E737A8E}">
      <dgm:prSet phldrT="[Текст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>
              <a:solidFill>
                <a:schemeClr val="tx2">
                  <a:lumMod val="75000"/>
                </a:schemeClr>
              </a:solidFill>
            </a:rPr>
            <a:t>1.1.1. Общая шкала отношения к выбору профессии</a:t>
          </a:r>
          <a:endParaRPr lang="ru-RU" dirty="0">
            <a:solidFill>
              <a:schemeClr val="tx2">
                <a:lumMod val="75000"/>
              </a:schemeClr>
            </a:solidFill>
          </a:endParaRPr>
        </a:p>
      </dgm:t>
    </dgm:pt>
    <dgm:pt modelId="{BC34A594-8E3C-4F7C-AE1C-F97FACF4285E}" type="parTrans" cxnId="{502430E8-4BA9-4A00-B028-A395110DFDFD}">
      <dgm:prSet/>
      <dgm:spPr/>
      <dgm:t>
        <a:bodyPr/>
        <a:lstStyle/>
        <a:p>
          <a:endParaRPr lang="ru-RU"/>
        </a:p>
      </dgm:t>
    </dgm:pt>
    <dgm:pt modelId="{E3E35116-DE18-4726-8FCD-9D9C47D520F6}" type="sibTrans" cxnId="{502430E8-4BA9-4A00-B028-A395110DFDFD}">
      <dgm:prSet/>
      <dgm:spPr/>
      <dgm:t>
        <a:bodyPr/>
        <a:lstStyle/>
        <a:p>
          <a:endParaRPr lang="ru-RU"/>
        </a:p>
      </dgm:t>
    </dgm:pt>
    <dgm:pt modelId="{462A3CE5-9D44-483C-8898-5C23D8F7CC7F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>
              <a:solidFill>
                <a:schemeClr val="tx2">
                  <a:lumMod val="75000"/>
                </a:schemeClr>
              </a:solidFill>
            </a:rPr>
            <a:t>1.1.2. </a:t>
          </a:r>
          <a:r>
            <a:rPr lang="ru-RU" dirty="0" err="1" smtClean="0">
              <a:solidFill>
                <a:schemeClr val="tx2">
                  <a:lumMod val="75000"/>
                </a:schemeClr>
              </a:solidFill>
            </a:rPr>
            <a:t>Профориентационный</a:t>
          </a:r>
          <a:r>
            <a:rPr lang="ru-RU" dirty="0" smtClean="0">
              <a:solidFill>
                <a:schemeClr val="tx2">
                  <a:lumMod val="75000"/>
                </a:schemeClr>
              </a:solidFill>
            </a:rPr>
            <a:t> тест</a:t>
          </a:r>
          <a:endParaRPr lang="ru-RU" dirty="0">
            <a:solidFill>
              <a:schemeClr val="tx2">
                <a:lumMod val="75000"/>
              </a:schemeClr>
            </a:solidFill>
          </a:endParaRPr>
        </a:p>
      </dgm:t>
    </dgm:pt>
    <dgm:pt modelId="{D25CFBD9-3E29-44D6-AAFE-63CCA4C34B5B}" type="parTrans" cxnId="{B79373AD-4BEF-4711-9A50-8778A68985F2}">
      <dgm:prSet/>
      <dgm:spPr/>
      <dgm:t>
        <a:bodyPr/>
        <a:lstStyle/>
        <a:p>
          <a:endParaRPr lang="ru-RU"/>
        </a:p>
      </dgm:t>
    </dgm:pt>
    <dgm:pt modelId="{E8FC75A4-3AA7-4B42-BC75-1D5C2296C0A2}" type="sibTrans" cxnId="{B79373AD-4BEF-4711-9A50-8778A68985F2}">
      <dgm:prSet/>
      <dgm:spPr/>
      <dgm:t>
        <a:bodyPr/>
        <a:lstStyle/>
        <a:p>
          <a:endParaRPr lang="ru-RU"/>
        </a:p>
      </dgm:t>
    </dgm:pt>
    <dgm:pt modelId="{30B9A6CF-CE9C-4EBF-A74A-483F3FFD2E67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accent1">
                  <a:lumMod val="50000"/>
                </a:schemeClr>
              </a:solidFill>
            </a:rPr>
            <a:t>1.2. Прикладное значение знаний, полученных при изучении дисциплин</a:t>
          </a:r>
          <a:endParaRPr lang="ru-RU" b="1" dirty="0">
            <a:solidFill>
              <a:schemeClr val="accent1">
                <a:lumMod val="50000"/>
              </a:schemeClr>
            </a:solidFill>
          </a:endParaRPr>
        </a:p>
      </dgm:t>
    </dgm:pt>
    <dgm:pt modelId="{744404AD-1815-4114-A0C3-1F9E9580B583}" type="parTrans" cxnId="{BB2A2D41-4E26-4218-8E44-94DB71BCC5BC}">
      <dgm:prSet/>
      <dgm:spPr/>
      <dgm:t>
        <a:bodyPr/>
        <a:lstStyle/>
        <a:p>
          <a:endParaRPr lang="ru-RU"/>
        </a:p>
      </dgm:t>
    </dgm:pt>
    <dgm:pt modelId="{A4B8E566-605B-48FB-B50A-E5C4EDEA4A85}" type="sibTrans" cxnId="{BB2A2D41-4E26-4218-8E44-94DB71BCC5BC}">
      <dgm:prSet/>
      <dgm:spPr/>
      <dgm:t>
        <a:bodyPr/>
        <a:lstStyle/>
        <a:p>
          <a:endParaRPr lang="ru-RU"/>
        </a:p>
      </dgm:t>
    </dgm:pt>
    <dgm:pt modelId="{AA9265E6-9B5D-4156-9564-0DDC062F3AA4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accent1">
                  <a:lumMod val="50000"/>
                </a:schemeClr>
              </a:solidFill>
            </a:rPr>
            <a:t>1.3. Представление о рынке труда в Перми и Пермском крае</a:t>
          </a:r>
          <a:endParaRPr lang="ru-RU" b="1" dirty="0">
            <a:solidFill>
              <a:schemeClr val="accent1">
                <a:lumMod val="50000"/>
              </a:schemeClr>
            </a:solidFill>
          </a:endParaRPr>
        </a:p>
      </dgm:t>
    </dgm:pt>
    <dgm:pt modelId="{2B62F44E-8A4B-4DA7-86B7-302CE687EB2D}" type="parTrans" cxnId="{5ABFA3BB-640A-46E1-A325-31C75F525BC3}">
      <dgm:prSet/>
      <dgm:spPr/>
      <dgm:t>
        <a:bodyPr/>
        <a:lstStyle/>
        <a:p>
          <a:endParaRPr lang="ru-RU"/>
        </a:p>
      </dgm:t>
    </dgm:pt>
    <dgm:pt modelId="{2A238A32-018E-44C4-BB25-4BBCD9109B75}" type="sibTrans" cxnId="{5ABFA3BB-640A-46E1-A325-31C75F525BC3}">
      <dgm:prSet/>
      <dgm:spPr/>
      <dgm:t>
        <a:bodyPr/>
        <a:lstStyle/>
        <a:p>
          <a:endParaRPr lang="ru-RU"/>
        </a:p>
      </dgm:t>
    </dgm:pt>
    <dgm:pt modelId="{2170E076-6A87-4E23-98D6-1B9D4E5FE735}">
      <dgm:prSet phldrT="[Текст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accent1">
                  <a:lumMod val="50000"/>
                </a:schemeClr>
              </a:solidFill>
            </a:rPr>
            <a:t>1.1.Представление о тенденциях и изменениях на рынке труда:</a:t>
          </a:r>
          <a:endParaRPr lang="ru-RU" b="1" dirty="0">
            <a:solidFill>
              <a:schemeClr val="accent1">
                <a:lumMod val="50000"/>
              </a:schemeClr>
            </a:solidFill>
          </a:endParaRPr>
        </a:p>
      </dgm:t>
    </dgm:pt>
    <dgm:pt modelId="{0C18CF57-9E23-4416-83C6-7BD1F4723B8B}" type="parTrans" cxnId="{C56FF00C-93F6-412B-BC3D-76B75F4CD679}">
      <dgm:prSet/>
      <dgm:spPr/>
      <dgm:t>
        <a:bodyPr/>
        <a:lstStyle/>
        <a:p>
          <a:endParaRPr lang="ru-RU"/>
        </a:p>
      </dgm:t>
    </dgm:pt>
    <dgm:pt modelId="{D1509555-B2EC-4067-99A4-8FB4F8BD41EA}" type="sibTrans" cxnId="{C56FF00C-93F6-412B-BC3D-76B75F4CD679}">
      <dgm:prSet/>
      <dgm:spPr/>
      <dgm:t>
        <a:bodyPr/>
        <a:lstStyle/>
        <a:p>
          <a:endParaRPr lang="ru-RU"/>
        </a:p>
      </dgm:t>
    </dgm:pt>
    <dgm:pt modelId="{88D3054A-EBF5-4D43-AEEB-FF23B844A3F3}" type="pres">
      <dgm:prSet presAssocID="{6F2DDE18-04B7-4605-805B-57A5FFE9C99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CE3338-948A-4C19-B584-B9D369DBADF3}" type="pres">
      <dgm:prSet presAssocID="{2170E076-6A87-4E23-98D6-1B9D4E5FE735}" presName="parentText" presStyleLbl="node1" presStyleIdx="0" presStyleCnt="3" custLinFactNeighborX="2828" custLinFactNeighborY="583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ADCD33-7CC0-4776-A76A-731B68FC4EFD}" type="pres">
      <dgm:prSet presAssocID="{2170E076-6A87-4E23-98D6-1B9D4E5FE735}" presName="childText" presStyleLbl="revTx" presStyleIdx="0" presStyleCnt="1" custLinFactNeighborX="28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CD2729-BC66-4ACB-8BFC-8D0663D1E977}" type="pres">
      <dgm:prSet presAssocID="{30B9A6CF-CE9C-4EBF-A74A-483F3FFD2E67}" presName="parentText" presStyleLbl="node1" presStyleIdx="1" presStyleCnt="3" custLinFactNeighborX="2828" custLinFactNeighborY="7753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B57D4D-CB3F-432C-B32F-D847DE6E0B63}" type="pres">
      <dgm:prSet presAssocID="{A4B8E566-605B-48FB-B50A-E5C4EDEA4A85}" presName="spacer" presStyleCnt="0"/>
      <dgm:spPr/>
    </dgm:pt>
    <dgm:pt modelId="{F1A4A093-6352-417B-A52E-0D5118E93087}" type="pres">
      <dgm:prSet presAssocID="{AA9265E6-9B5D-4156-9564-0DDC062F3AA4}" presName="parentText" presStyleLbl="node1" presStyleIdx="2" presStyleCnt="3" custLinFactNeighborX="2828" custLinFactNeighborY="7753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9C985D-B8CB-4812-A197-984BD0EFCC62}" type="presOf" srcId="{2170E076-6A87-4E23-98D6-1B9D4E5FE735}" destId="{E5CE3338-948A-4C19-B584-B9D369DBADF3}" srcOrd="0" destOrd="0" presId="urn:microsoft.com/office/officeart/2005/8/layout/vList2"/>
    <dgm:cxn modelId="{502430E8-4BA9-4A00-B028-A395110DFDFD}" srcId="{2170E076-6A87-4E23-98D6-1B9D4E5FE735}" destId="{537C959D-3D70-4D72-A23C-A2E96E737A8E}" srcOrd="0" destOrd="0" parTransId="{BC34A594-8E3C-4F7C-AE1C-F97FACF4285E}" sibTransId="{E3E35116-DE18-4726-8FCD-9D9C47D520F6}"/>
    <dgm:cxn modelId="{537A00BD-3346-4745-86EA-1A75B3B2BD26}" type="presOf" srcId="{AA9265E6-9B5D-4156-9564-0DDC062F3AA4}" destId="{F1A4A093-6352-417B-A52E-0D5118E93087}" srcOrd="0" destOrd="0" presId="urn:microsoft.com/office/officeart/2005/8/layout/vList2"/>
    <dgm:cxn modelId="{3FDBBB7D-D9B2-4B96-B42C-8136DB493710}" type="presOf" srcId="{6F2DDE18-04B7-4605-805B-57A5FFE9C99B}" destId="{88D3054A-EBF5-4D43-AEEB-FF23B844A3F3}" srcOrd="0" destOrd="0" presId="urn:microsoft.com/office/officeart/2005/8/layout/vList2"/>
    <dgm:cxn modelId="{C56FF00C-93F6-412B-BC3D-76B75F4CD679}" srcId="{6F2DDE18-04B7-4605-805B-57A5FFE9C99B}" destId="{2170E076-6A87-4E23-98D6-1B9D4E5FE735}" srcOrd="0" destOrd="0" parTransId="{0C18CF57-9E23-4416-83C6-7BD1F4723B8B}" sibTransId="{D1509555-B2EC-4067-99A4-8FB4F8BD41EA}"/>
    <dgm:cxn modelId="{62E2D816-8997-458C-8835-8CB39FE10E67}" type="presOf" srcId="{30B9A6CF-CE9C-4EBF-A74A-483F3FFD2E67}" destId="{93CD2729-BC66-4ACB-8BFC-8D0663D1E977}" srcOrd="0" destOrd="0" presId="urn:microsoft.com/office/officeart/2005/8/layout/vList2"/>
    <dgm:cxn modelId="{59A17823-C82C-4388-A9F5-C27F183FDDB6}" type="presOf" srcId="{537C959D-3D70-4D72-A23C-A2E96E737A8E}" destId="{C2ADCD33-7CC0-4776-A76A-731B68FC4EFD}" srcOrd="0" destOrd="0" presId="urn:microsoft.com/office/officeart/2005/8/layout/vList2"/>
    <dgm:cxn modelId="{BB2A2D41-4E26-4218-8E44-94DB71BCC5BC}" srcId="{6F2DDE18-04B7-4605-805B-57A5FFE9C99B}" destId="{30B9A6CF-CE9C-4EBF-A74A-483F3FFD2E67}" srcOrd="1" destOrd="0" parTransId="{744404AD-1815-4114-A0C3-1F9E9580B583}" sibTransId="{A4B8E566-605B-48FB-B50A-E5C4EDEA4A85}"/>
    <dgm:cxn modelId="{5ABFA3BB-640A-46E1-A325-31C75F525BC3}" srcId="{6F2DDE18-04B7-4605-805B-57A5FFE9C99B}" destId="{AA9265E6-9B5D-4156-9564-0DDC062F3AA4}" srcOrd="2" destOrd="0" parTransId="{2B62F44E-8A4B-4DA7-86B7-302CE687EB2D}" sibTransId="{2A238A32-018E-44C4-BB25-4BBCD9109B75}"/>
    <dgm:cxn modelId="{B79373AD-4BEF-4711-9A50-8778A68985F2}" srcId="{2170E076-6A87-4E23-98D6-1B9D4E5FE735}" destId="{462A3CE5-9D44-483C-8898-5C23D8F7CC7F}" srcOrd="1" destOrd="0" parTransId="{D25CFBD9-3E29-44D6-AAFE-63CCA4C34B5B}" sibTransId="{E8FC75A4-3AA7-4B42-BC75-1D5C2296C0A2}"/>
    <dgm:cxn modelId="{3A4BFBC9-2232-4FCC-9590-1F002B3E65F9}" type="presOf" srcId="{462A3CE5-9D44-483C-8898-5C23D8F7CC7F}" destId="{C2ADCD33-7CC0-4776-A76A-731B68FC4EFD}" srcOrd="0" destOrd="1" presId="urn:microsoft.com/office/officeart/2005/8/layout/vList2"/>
    <dgm:cxn modelId="{124219D0-371D-46E2-8CCA-420392989860}" type="presParOf" srcId="{88D3054A-EBF5-4D43-AEEB-FF23B844A3F3}" destId="{E5CE3338-948A-4C19-B584-B9D369DBADF3}" srcOrd="0" destOrd="0" presId="urn:microsoft.com/office/officeart/2005/8/layout/vList2"/>
    <dgm:cxn modelId="{F1A4D9A5-20BE-45F6-9D3B-732F06726E25}" type="presParOf" srcId="{88D3054A-EBF5-4D43-AEEB-FF23B844A3F3}" destId="{C2ADCD33-7CC0-4776-A76A-731B68FC4EFD}" srcOrd="1" destOrd="0" presId="urn:microsoft.com/office/officeart/2005/8/layout/vList2"/>
    <dgm:cxn modelId="{BFE4B66E-7170-4AAB-9DFF-CC1DDB0A2CA5}" type="presParOf" srcId="{88D3054A-EBF5-4D43-AEEB-FF23B844A3F3}" destId="{93CD2729-BC66-4ACB-8BFC-8D0663D1E977}" srcOrd="2" destOrd="0" presId="urn:microsoft.com/office/officeart/2005/8/layout/vList2"/>
    <dgm:cxn modelId="{F78CA6E3-D27D-4832-8A65-3B3F3E0CB098}" type="presParOf" srcId="{88D3054A-EBF5-4D43-AEEB-FF23B844A3F3}" destId="{F2B57D4D-CB3F-432C-B32F-D847DE6E0B63}" srcOrd="3" destOrd="0" presId="urn:microsoft.com/office/officeart/2005/8/layout/vList2"/>
    <dgm:cxn modelId="{EE045388-766D-4D1C-B0F8-B6AAC9B6AC53}" type="presParOf" srcId="{88D3054A-EBF5-4D43-AEEB-FF23B844A3F3}" destId="{F1A4A093-6352-417B-A52E-0D5118E93087}" srcOrd="4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FB22CE-8031-471E-84ED-9C61F58B1E7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6438FBD-9174-4DD8-99DE-64946702EC5F}">
      <dgm:prSet phldrT="[Текст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accent1">
                  <a:lumMod val="50000"/>
                </a:schemeClr>
              </a:solidFill>
            </a:rPr>
            <a:t>Шкала «Многоплановость выбора»</a:t>
          </a:r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3C4A07D7-FDC9-4459-AE9B-591ABE3932EF}" type="parTrans" cxnId="{9BA5767D-D0D5-4C3A-B848-D7FA96441551}">
      <dgm:prSet/>
      <dgm:spPr/>
      <dgm:t>
        <a:bodyPr/>
        <a:lstStyle/>
        <a:p>
          <a:endParaRPr lang="ru-RU"/>
        </a:p>
      </dgm:t>
    </dgm:pt>
    <dgm:pt modelId="{99300862-4EA0-4738-B59F-C320DD0DBADB}" type="sibTrans" cxnId="{9BA5767D-D0D5-4C3A-B848-D7FA96441551}">
      <dgm:prSet/>
      <dgm:spPr/>
      <dgm:t>
        <a:bodyPr/>
        <a:lstStyle/>
        <a:p>
          <a:endParaRPr lang="ru-RU"/>
        </a:p>
      </dgm:t>
    </dgm:pt>
    <dgm:pt modelId="{A99B0F09-FECF-42EA-B184-2592924AC4F5}">
      <dgm:prSet phldrT="[Текст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accent1">
                  <a:lumMod val="50000"/>
                </a:schemeClr>
              </a:solidFill>
            </a:rPr>
            <a:t>Шкала «Интерес к выбору профессии»</a:t>
          </a:r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93D3743A-E833-4779-9C2C-5AB27E332A5F}" type="parTrans" cxnId="{EB329470-0DDE-4B80-968D-8459B8A6E692}">
      <dgm:prSet/>
      <dgm:spPr/>
      <dgm:t>
        <a:bodyPr/>
        <a:lstStyle/>
        <a:p>
          <a:endParaRPr lang="ru-RU"/>
        </a:p>
      </dgm:t>
    </dgm:pt>
    <dgm:pt modelId="{984803C5-DD18-4003-B24F-91A927C0D9A2}" type="sibTrans" cxnId="{EB329470-0DDE-4B80-968D-8459B8A6E692}">
      <dgm:prSet/>
      <dgm:spPr/>
      <dgm:t>
        <a:bodyPr/>
        <a:lstStyle/>
        <a:p>
          <a:endParaRPr lang="ru-RU"/>
        </a:p>
      </dgm:t>
    </dgm:pt>
    <dgm:pt modelId="{6A7708F8-2271-4A44-9494-D049E7183857}">
      <dgm:prSet phldrT="[Текст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accent1">
                  <a:lumMod val="50000"/>
                </a:schemeClr>
              </a:solidFill>
            </a:rPr>
            <a:t>Шкала «Рефлексия выбора»</a:t>
          </a:r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742824D8-6A6A-4A72-BCBB-FFDE632A282A}" type="parTrans" cxnId="{0E62EF19-C8A9-43B1-93DD-7C5D0DA87883}">
      <dgm:prSet/>
      <dgm:spPr/>
      <dgm:t>
        <a:bodyPr/>
        <a:lstStyle/>
        <a:p>
          <a:endParaRPr lang="ru-RU"/>
        </a:p>
      </dgm:t>
    </dgm:pt>
    <dgm:pt modelId="{C02D9AB4-B27D-4A88-B0C9-1E5F816597C5}" type="sibTrans" cxnId="{0E62EF19-C8A9-43B1-93DD-7C5D0DA87883}">
      <dgm:prSet/>
      <dgm:spPr/>
      <dgm:t>
        <a:bodyPr/>
        <a:lstStyle/>
        <a:p>
          <a:endParaRPr lang="ru-RU"/>
        </a:p>
      </dgm:t>
    </dgm:pt>
    <dgm:pt modelId="{DBD4F39B-DB27-4D20-BD50-F293040D2070}">
      <dgm:prSet phldrT="[Текст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accent1">
                  <a:lumMod val="50000"/>
                </a:schemeClr>
              </a:solidFill>
            </a:rPr>
            <a:t>Шкала «</a:t>
          </a:r>
          <a:r>
            <a:rPr lang="ru-RU" b="1" dirty="0" err="1" smtClean="0">
              <a:solidFill>
                <a:schemeClr val="accent1">
                  <a:lumMod val="50000"/>
                </a:schemeClr>
              </a:solidFill>
            </a:rPr>
            <a:t>Проактивность</a:t>
          </a:r>
          <a:r>
            <a:rPr lang="ru-RU" b="1" dirty="0" smtClean="0">
              <a:solidFill>
                <a:schemeClr val="accent1">
                  <a:lumMod val="50000"/>
                </a:schemeClr>
              </a:solidFill>
            </a:rPr>
            <a:t>, действия заранее»</a:t>
          </a:r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6C0C47BA-E7CD-4C6B-AA14-C59FA1872A04}" type="parTrans" cxnId="{649E6ADB-8FBD-4966-807F-7AB2FA741A7E}">
      <dgm:prSet/>
      <dgm:spPr/>
      <dgm:t>
        <a:bodyPr/>
        <a:lstStyle/>
        <a:p>
          <a:endParaRPr lang="ru-RU"/>
        </a:p>
      </dgm:t>
    </dgm:pt>
    <dgm:pt modelId="{6F3FF448-95A9-4152-9B8E-EC5F7ABD8F95}" type="sibTrans" cxnId="{649E6ADB-8FBD-4966-807F-7AB2FA741A7E}">
      <dgm:prSet/>
      <dgm:spPr/>
      <dgm:t>
        <a:bodyPr/>
        <a:lstStyle/>
        <a:p>
          <a:endParaRPr lang="ru-RU"/>
        </a:p>
      </dgm:t>
    </dgm:pt>
    <dgm:pt modelId="{D66C0370-2B2C-4B6F-BD2E-E911DB213939}" type="pres">
      <dgm:prSet presAssocID="{51FB22CE-8031-471E-84ED-9C61F58B1E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590A12-6716-432C-8737-BA21F989CA7F}" type="pres">
      <dgm:prSet presAssocID="{A99B0F09-FECF-42EA-B184-2592924AC4F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948669-3095-4AEC-BD7A-497DB46D40CE}" type="pres">
      <dgm:prSet presAssocID="{984803C5-DD18-4003-B24F-91A927C0D9A2}" presName="spacer" presStyleCnt="0"/>
      <dgm:spPr/>
    </dgm:pt>
    <dgm:pt modelId="{DA87C4C0-E2BF-4B3F-A3B9-8D673AABA93F}" type="pres">
      <dgm:prSet presAssocID="{6A7708F8-2271-4A44-9494-D049E718385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047227-B555-4660-A514-C6A42DB59C23}" type="pres">
      <dgm:prSet presAssocID="{C02D9AB4-B27D-4A88-B0C9-1E5F816597C5}" presName="spacer" presStyleCnt="0"/>
      <dgm:spPr/>
    </dgm:pt>
    <dgm:pt modelId="{C9D7C662-B4C6-459C-85E1-2901C996011E}" type="pres">
      <dgm:prSet presAssocID="{DBD4F39B-DB27-4D20-BD50-F293040D207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2AAE2F-8C7A-46C9-AC3F-BE0BD0E5E3B8}" type="pres">
      <dgm:prSet presAssocID="{6F3FF448-95A9-4152-9B8E-EC5F7ABD8F95}" presName="spacer" presStyleCnt="0"/>
      <dgm:spPr/>
    </dgm:pt>
    <dgm:pt modelId="{E0466989-FA5B-411C-B207-92C36CC088FF}" type="pres">
      <dgm:prSet presAssocID="{66438FBD-9174-4DD8-99DE-64946702EC5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E62EF19-C8A9-43B1-93DD-7C5D0DA87883}" srcId="{51FB22CE-8031-471E-84ED-9C61F58B1E72}" destId="{6A7708F8-2271-4A44-9494-D049E7183857}" srcOrd="1" destOrd="0" parTransId="{742824D8-6A6A-4A72-BCBB-FFDE632A282A}" sibTransId="{C02D9AB4-B27D-4A88-B0C9-1E5F816597C5}"/>
    <dgm:cxn modelId="{896DC714-EC5F-4AB9-846C-FC3DE8E996AB}" type="presOf" srcId="{6A7708F8-2271-4A44-9494-D049E7183857}" destId="{DA87C4C0-E2BF-4B3F-A3B9-8D673AABA93F}" srcOrd="0" destOrd="0" presId="urn:microsoft.com/office/officeart/2005/8/layout/vList2"/>
    <dgm:cxn modelId="{9BA5767D-D0D5-4C3A-B848-D7FA96441551}" srcId="{51FB22CE-8031-471E-84ED-9C61F58B1E72}" destId="{66438FBD-9174-4DD8-99DE-64946702EC5F}" srcOrd="3" destOrd="0" parTransId="{3C4A07D7-FDC9-4459-AE9B-591ABE3932EF}" sibTransId="{99300862-4EA0-4738-B59F-C320DD0DBADB}"/>
    <dgm:cxn modelId="{889E386D-2065-440F-96F1-B8D0FCC330EF}" type="presOf" srcId="{66438FBD-9174-4DD8-99DE-64946702EC5F}" destId="{E0466989-FA5B-411C-B207-92C36CC088FF}" srcOrd="0" destOrd="0" presId="urn:microsoft.com/office/officeart/2005/8/layout/vList2"/>
    <dgm:cxn modelId="{649E6ADB-8FBD-4966-807F-7AB2FA741A7E}" srcId="{51FB22CE-8031-471E-84ED-9C61F58B1E72}" destId="{DBD4F39B-DB27-4D20-BD50-F293040D2070}" srcOrd="2" destOrd="0" parTransId="{6C0C47BA-E7CD-4C6B-AA14-C59FA1872A04}" sibTransId="{6F3FF448-95A9-4152-9B8E-EC5F7ABD8F95}"/>
    <dgm:cxn modelId="{EB329470-0DDE-4B80-968D-8459B8A6E692}" srcId="{51FB22CE-8031-471E-84ED-9C61F58B1E72}" destId="{A99B0F09-FECF-42EA-B184-2592924AC4F5}" srcOrd="0" destOrd="0" parTransId="{93D3743A-E833-4779-9C2C-5AB27E332A5F}" sibTransId="{984803C5-DD18-4003-B24F-91A927C0D9A2}"/>
    <dgm:cxn modelId="{1E0C6526-3EA4-44EF-B0D2-84AA5EC26CBA}" type="presOf" srcId="{A99B0F09-FECF-42EA-B184-2592924AC4F5}" destId="{E0590A12-6716-432C-8737-BA21F989CA7F}" srcOrd="0" destOrd="0" presId="urn:microsoft.com/office/officeart/2005/8/layout/vList2"/>
    <dgm:cxn modelId="{4BEBB224-1BA2-4270-8846-76F7EA14B331}" type="presOf" srcId="{DBD4F39B-DB27-4D20-BD50-F293040D2070}" destId="{C9D7C662-B4C6-459C-85E1-2901C996011E}" srcOrd="0" destOrd="0" presId="urn:microsoft.com/office/officeart/2005/8/layout/vList2"/>
    <dgm:cxn modelId="{43653837-A312-4354-AF5B-8C1F59683992}" type="presOf" srcId="{51FB22CE-8031-471E-84ED-9C61F58B1E72}" destId="{D66C0370-2B2C-4B6F-BD2E-E911DB213939}" srcOrd="0" destOrd="0" presId="urn:microsoft.com/office/officeart/2005/8/layout/vList2"/>
    <dgm:cxn modelId="{39FE3343-FCE2-4929-8EE7-62FC922EC53C}" type="presParOf" srcId="{D66C0370-2B2C-4B6F-BD2E-E911DB213939}" destId="{E0590A12-6716-432C-8737-BA21F989CA7F}" srcOrd="0" destOrd="0" presId="urn:microsoft.com/office/officeart/2005/8/layout/vList2"/>
    <dgm:cxn modelId="{62A9DD57-020B-46B4-8E55-0619BB9B3A49}" type="presParOf" srcId="{D66C0370-2B2C-4B6F-BD2E-E911DB213939}" destId="{23948669-3095-4AEC-BD7A-497DB46D40CE}" srcOrd="1" destOrd="0" presId="urn:microsoft.com/office/officeart/2005/8/layout/vList2"/>
    <dgm:cxn modelId="{BA59905F-DF24-4FE2-A9D1-B96FD8318DE2}" type="presParOf" srcId="{D66C0370-2B2C-4B6F-BD2E-E911DB213939}" destId="{DA87C4C0-E2BF-4B3F-A3B9-8D673AABA93F}" srcOrd="2" destOrd="0" presId="urn:microsoft.com/office/officeart/2005/8/layout/vList2"/>
    <dgm:cxn modelId="{CD7AB755-035D-47C9-A3C8-D3C0572C639A}" type="presParOf" srcId="{D66C0370-2B2C-4B6F-BD2E-E911DB213939}" destId="{BF047227-B555-4660-A514-C6A42DB59C23}" srcOrd="3" destOrd="0" presId="urn:microsoft.com/office/officeart/2005/8/layout/vList2"/>
    <dgm:cxn modelId="{CEFB5E71-3D2E-4AC7-AEA3-4FD4AC3BEDE6}" type="presParOf" srcId="{D66C0370-2B2C-4B6F-BD2E-E911DB213939}" destId="{C9D7C662-B4C6-459C-85E1-2901C996011E}" srcOrd="4" destOrd="0" presId="urn:microsoft.com/office/officeart/2005/8/layout/vList2"/>
    <dgm:cxn modelId="{A11CEF06-B375-4B67-9BF9-139A7276884E}" type="presParOf" srcId="{D66C0370-2B2C-4B6F-BD2E-E911DB213939}" destId="{882AAE2F-8C7A-46C9-AC3F-BE0BD0E5E3B8}" srcOrd="5" destOrd="0" presId="urn:microsoft.com/office/officeart/2005/8/layout/vList2"/>
    <dgm:cxn modelId="{FBD48BD3-3542-46BD-8DAA-4A64B0B7ABB0}" type="presParOf" srcId="{D66C0370-2B2C-4B6F-BD2E-E911DB213939}" destId="{E0466989-FA5B-411C-B207-92C36CC088FF}" srcOrd="6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7ABF61C-3BB2-4768-8FCA-9C47FDBA59B6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/>
      <dgm:spPr/>
      <dgm:t>
        <a:bodyPr/>
        <a:lstStyle/>
        <a:p>
          <a:endParaRPr lang="ru-RU"/>
        </a:p>
      </dgm:t>
    </dgm:pt>
    <dgm:pt modelId="{C8888CF7-E347-467D-956A-28C0832CAC87}">
      <dgm:prSet/>
      <dgm:spPr/>
      <dgm:t>
        <a:bodyPr/>
        <a:lstStyle/>
        <a:p>
          <a:pPr rtl="0"/>
          <a:r>
            <a:rPr lang="ru-RU" b="1" dirty="0" smtClean="0"/>
            <a:t>Функции и обязанности специалиста</a:t>
          </a:r>
          <a:endParaRPr lang="ru-RU" b="1" dirty="0"/>
        </a:p>
      </dgm:t>
    </dgm:pt>
    <dgm:pt modelId="{33AA3721-F412-4758-82E7-712F30B6A251}" type="parTrans" cxnId="{50971BD5-7D46-4894-B2D8-6DA812880053}">
      <dgm:prSet/>
      <dgm:spPr/>
      <dgm:t>
        <a:bodyPr/>
        <a:lstStyle/>
        <a:p>
          <a:endParaRPr lang="ru-RU"/>
        </a:p>
      </dgm:t>
    </dgm:pt>
    <dgm:pt modelId="{C794BC74-9D82-49F6-9C1F-50B0CFD05F7A}" type="sibTrans" cxnId="{50971BD5-7D46-4894-B2D8-6DA812880053}">
      <dgm:prSet/>
      <dgm:spPr/>
      <dgm:t>
        <a:bodyPr/>
        <a:lstStyle/>
        <a:p>
          <a:endParaRPr lang="ru-RU"/>
        </a:p>
      </dgm:t>
    </dgm:pt>
    <dgm:pt modelId="{4B14CC17-CA9E-4F40-902E-8C7BB20BDF2A}">
      <dgm:prSet/>
      <dgm:spPr/>
      <dgm:t>
        <a:bodyPr/>
        <a:lstStyle/>
        <a:p>
          <a:pPr rtl="0"/>
          <a:r>
            <a:rPr lang="ru-RU" b="1" dirty="0" smtClean="0"/>
            <a:t>Содержание деятельности специалиста</a:t>
          </a:r>
          <a:endParaRPr lang="ru-RU" b="1" dirty="0"/>
        </a:p>
      </dgm:t>
    </dgm:pt>
    <dgm:pt modelId="{6B218B70-2AA3-4D09-A1ED-F6D2979E36FE}" type="parTrans" cxnId="{6AA691B4-0994-40B1-BABC-7366BC521983}">
      <dgm:prSet/>
      <dgm:spPr/>
      <dgm:t>
        <a:bodyPr/>
        <a:lstStyle/>
        <a:p>
          <a:endParaRPr lang="ru-RU"/>
        </a:p>
      </dgm:t>
    </dgm:pt>
    <dgm:pt modelId="{91262E4A-5304-4E94-82FC-E0AF8B68CF0B}" type="sibTrans" cxnId="{6AA691B4-0994-40B1-BABC-7366BC521983}">
      <dgm:prSet/>
      <dgm:spPr/>
      <dgm:t>
        <a:bodyPr/>
        <a:lstStyle/>
        <a:p>
          <a:endParaRPr lang="ru-RU"/>
        </a:p>
      </dgm:t>
    </dgm:pt>
    <dgm:pt modelId="{14F524A1-827C-4861-BA31-24318CF012B2}">
      <dgm:prSet/>
      <dgm:spPr/>
      <dgm:t>
        <a:bodyPr/>
        <a:lstStyle/>
        <a:p>
          <a:pPr rtl="0"/>
          <a:r>
            <a:rPr lang="ru-RU" b="1" dirty="0" smtClean="0"/>
            <a:t>Знания, навыки, умения и личные качества, необходимые специалисту</a:t>
          </a:r>
          <a:endParaRPr lang="ru-RU" b="1" dirty="0"/>
        </a:p>
      </dgm:t>
    </dgm:pt>
    <dgm:pt modelId="{57EE5883-65A2-463E-9E65-266C6F352B20}" type="parTrans" cxnId="{BC914A65-A7E6-4FDB-BD3E-26655625B94E}">
      <dgm:prSet/>
      <dgm:spPr/>
      <dgm:t>
        <a:bodyPr/>
        <a:lstStyle/>
        <a:p>
          <a:endParaRPr lang="ru-RU"/>
        </a:p>
      </dgm:t>
    </dgm:pt>
    <dgm:pt modelId="{C35765EC-D958-4767-88B4-A2CC113A57D5}" type="sibTrans" cxnId="{BC914A65-A7E6-4FDB-BD3E-26655625B94E}">
      <dgm:prSet/>
      <dgm:spPr/>
      <dgm:t>
        <a:bodyPr/>
        <a:lstStyle/>
        <a:p>
          <a:endParaRPr lang="ru-RU"/>
        </a:p>
      </dgm:t>
    </dgm:pt>
    <dgm:pt modelId="{DBC1D873-5C90-4680-8A3F-2EDC05E9D9EC}" type="pres">
      <dgm:prSet presAssocID="{07ABF61C-3BB2-4768-8FCA-9C47FDBA59B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E4CE1F-C9CC-4F8A-A73A-8DD3163F51DD}" type="pres">
      <dgm:prSet presAssocID="{C8888CF7-E347-467D-956A-28C0832CAC8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E07357-943F-43E8-ABA2-5B94A2E2F68B}" type="pres">
      <dgm:prSet presAssocID="{C794BC74-9D82-49F6-9C1F-50B0CFD05F7A}" presName="spacer" presStyleCnt="0"/>
      <dgm:spPr/>
    </dgm:pt>
    <dgm:pt modelId="{8DE31E5F-9BB6-4467-9024-61FABC96074D}" type="pres">
      <dgm:prSet presAssocID="{4B14CC17-CA9E-4F40-902E-8C7BB20BDF2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70FA7B-4FCF-469C-B5CA-A9C88AF69566}" type="pres">
      <dgm:prSet presAssocID="{91262E4A-5304-4E94-82FC-E0AF8B68CF0B}" presName="spacer" presStyleCnt="0"/>
      <dgm:spPr/>
    </dgm:pt>
    <dgm:pt modelId="{CAD41BFA-5420-4A54-9BD7-0C5E7F26FD6C}" type="pres">
      <dgm:prSet presAssocID="{14F524A1-827C-4861-BA31-24318CF012B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AA691B4-0994-40B1-BABC-7366BC521983}" srcId="{07ABF61C-3BB2-4768-8FCA-9C47FDBA59B6}" destId="{4B14CC17-CA9E-4F40-902E-8C7BB20BDF2A}" srcOrd="1" destOrd="0" parTransId="{6B218B70-2AA3-4D09-A1ED-F6D2979E36FE}" sibTransId="{91262E4A-5304-4E94-82FC-E0AF8B68CF0B}"/>
    <dgm:cxn modelId="{1213D379-13B2-4AB2-B0B7-E19812015EA4}" type="presOf" srcId="{C8888CF7-E347-467D-956A-28C0832CAC87}" destId="{18E4CE1F-C9CC-4F8A-A73A-8DD3163F51DD}" srcOrd="0" destOrd="0" presId="urn:microsoft.com/office/officeart/2005/8/layout/vList2"/>
    <dgm:cxn modelId="{BC914A65-A7E6-4FDB-BD3E-26655625B94E}" srcId="{07ABF61C-3BB2-4768-8FCA-9C47FDBA59B6}" destId="{14F524A1-827C-4861-BA31-24318CF012B2}" srcOrd="2" destOrd="0" parTransId="{57EE5883-65A2-463E-9E65-266C6F352B20}" sibTransId="{C35765EC-D958-4767-88B4-A2CC113A57D5}"/>
    <dgm:cxn modelId="{7604934E-8C8F-4ECE-843C-6D0A86F82218}" type="presOf" srcId="{4B14CC17-CA9E-4F40-902E-8C7BB20BDF2A}" destId="{8DE31E5F-9BB6-4467-9024-61FABC96074D}" srcOrd="0" destOrd="0" presId="urn:microsoft.com/office/officeart/2005/8/layout/vList2"/>
    <dgm:cxn modelId="{E5141BC6-1E9B-439D-923A-B7F7FEC954BD}" type="presOf" srcId="{07ABF61C-3BB2-4768-8FCA-9C47FDBA59B6}" destId="{DBC1D873-5C90-4680-8A3F-2EDC05E9D9EC}" srcOrd="0" destOrd="0" presId="urn:microsoft.com/office/officeart/2005/8/layout/vList2"/>
    <dgm:cxn modelId="{50971BD5-7D46-4894-B2D8-6DA812880053}" srcId="{07ABF61C-3BB2-4768-8FCA-9C47FDBA59B6}" destId="{C8888CF7-E347-467D-956A-28C0832CAC87}" srcOrd="0" destOrd="0" parTransId="{33AA3721-F412-4758-82E7-712F30B6A251}" sibTransId="{C794BC74-9D82-49F6-9C1F-50B0CFD05F7A}"/>
    <dgm:cxn modelId="{969DB2FF-E9A0-4D2D-AEC8-E345874EA692}" type="presOf" srcId="{14F524A1-827C-4861-BA31-24318CF012B2}" destId="{CAD41BFA-5420-4A54-9BD7-0C5E7F26FD6C}" srcOrd="0" destOrd="0" presId="urn:microsoft.com/office/officeart/2005/8/layout/vList2"/>
    <dgm:cxn modelId="{47961100-F08B-46BD-8E27-0DD20D46816D}" type="presParOf" srcId="{DBC1D873-5C90-4680-8A3F-2EDC05E9D9EC}" destId="{18E4CE1F-C9CC-4F8A-A73A-8DD3163F51DD}" srcOrd="0" destOrd="0" presId="urn:microsoft.com/office/officeart/2005/8/layout/vList2"/>
    <dgm:cxn modelId="{6C859EB8-A38C-4999-84F3-F4C2AF81FFD7}" type="presParOf" srcId="{DBC1D873-5C90-4680-8A3F-2EDC05E9D9EC}" destId="{8DE07357-943F-43E8-ABA2-5B94A2E2F68B}" srcOrd="1" destOrd="0" presId="urn:microsoft.com/office/officeart/2005/8/layout/vList2"/>
    <dgm:cxn modelId="{B32CA14E-B40F-4ECE-900A-CABB96E33148}" type="presParOf" srcId="{DBC1D873-5C90-4680-8A3F-2EDC05E9D9EC}" destId="{8DE31E5F-9BB6-4467-9024-61FABC96074D}" srcOrd="2" destOrd="0" presId="urn:microsoft.com/office/officeart/2005/8/layout/vList2"/>
    <dgm:cxn modelId="{BAEFD1E0-4B61-4058-8F62-505A68FB6DAE}" type="presParOf" srcId="{DBC1D873-5C90-4680-8A3F-2EDC05E9D9EC}" destId="{C970FA7B-4FCF-469C-B5CA-A9C88AF69566}" srcOrd="3" destOrd="0" presId="urn:microsoft.com/office/officeart/2005/8/layout/vList2"/>
    <dgm:cxn modelId="{343346AC-59ED-4DFD-9A39-7CDC738C5E78}" type="presParOf" srcId="{DBC1D873-5C90-4680-8A3F-2EDC05E9D9EC}" destId="{CAD41BFA-5420-4A54-9BD7-0C5E7F26FD6C}" srcOrd="4" destOrd="0" presId="urn:microsoft.com/office/officeart/2005/8/layout/vList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3744CA7-B7DE-491C-A795-C5FB07B45D1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EEED05-3825-421A-B8D2-EEB180D71CD3}">
      <dgm:prSet phldrT="[Текст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«</a:t>
          </a:r>
          <a:r>
            <a:rPr lang="ru-RU" b="1" dirty="0" smtClean="0"/>
            <a:t>Профильные предметы»</a:t>
          </a:r>
          <a:endParaRPr lang="ru-RU" dirty="0"/>
        </a:p>
      </dgm:t>
    </dgm:pt>
    <dgm:pt modelId="{891CB2C4-C8BE-4BE9-B8D0-51662B844CC9}" type="parTrans" cxnId="{CAC7016C-8343-4057-BCA3-7FF47B4381F6}">
      <dgm:prSet/>
      <dgm:spPr/>
      <dgm:t>
        <a:bodyPr/>
        <a:lstStyle/>
        <a:p>
          <a:endParaRPr lang="ru-RU"/>
        </a:p>
      </dgm:t>
    </dgm:pt>
    <dgm:pt modelId="{AC19951D-7BBF-4D43-AED6-D1104C5B43E2}" type="sibTrans" cxnId="{CAC7016C-8343-4057-BCA3-7FF47B4381F6}">
      <dgm:prSet/>
      <dgm:spPr/>
      <dgm:t>
        <a:bodyPr/>
        <a:lstStyle/>
        <a:p>
          <a:endParaRPr lang="ru-RU"/>
        </a:p>
      </dgm:t>
    </dgm:pt>
    <dgm:pt modelId="{5AE54A77-5BC7-45F6-85B6-FE2E7786E78F}">
      <dgm:prSet phldrT="[Текст]"/>
      <dgm:spPr/>
      <dgm:t>
        <a:bodyPr/>
        <a:lstStyle/>
        <a:p>
          <a:r>
            <a:rPr lang="ru-RU" i="1" dirty="0" smtClean="0"/>
            <a:t>В каждой профессии есть знания, без которых невозможно освоить данную профессию. Из всех школьных предметов выбери один предмет, наиболее важный для указанной профессии:</a:t>
          </a:r>
          <a:endParaRPr lang="ru-RU" dirty="0"/>
        </a:p>
      </dgm:t>
    </dgm:pt>
    <dgm:pt modelId="{6A57D01E-9233-4D0B-9B08-497303DC4967}" type="parTrans" cxnId="{12A4FE63-FD76-4B63-BD9C-9077660C3B21}">
      <dgm:prSet/>
      <dgm:spPr/>
      <dgm:t>
        <a:bodyPr/>
        <a:lstStyle/>
        <a:p>
          <a:endParaRPr lang="ru-RU"/>
        </a:p>
      </dgm:t>
    </dgm:pt>
    <dgm:pt modelId="{C0214D96-2793-41E9-B538-BD3247FA58B4}" type="sibTrans" cxnId="{12A4FE63-FD76-4B63-BD9C-9077660C3B21}">
      <dgm:prSet/>
      <dgm:spPr/>
      <dgm:t>
        <a:bodyPr/>
        <a:lstStyle/>
        <a:p>
          <a:endParaRPr lang="ru-RU"/>
        </a:p>
      </dgm:t>
    </dgm:pt>
    <dgm:pt modelId="{151B5793-0E6D-413C-A76F-53BD3C70E64F}">
      <dgm:prSet phldrT="[Текст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/>
            <a:t>Выбор профессии на основе любимых предметов </a:t>
          </a:r>
          <a:endParaRPr lang="ru-RU" dirty="0"/>
        </a:p>
      </dgm:t>
    </dgm:pt>
    <dgm:pt modelId="{61793C76-40FA-4F32-8BA0-90F48B3091B0}" type="parTrans" cxnId="{13DA9372-4C7C-4224-895A-944F36553A6B}">
      <dgm:prSet/>
      <dgm:spPr/>
      <dgm:t>
        <a:bodyPr/>
        <a:lstStyle/>
        <a:p>
          <a:endParaRPr lang="ru-RU"/>
        </a:p>
      </dgm:t>
    </dgm:pt>
    <dgm:pt modelId="{F5CCB98C-2CB9-4492-A7C7-7B71F89FF968}" type="sibTrans" cxnId="{13DA9372-4C7C-4224-895A-944F36553A6B}">
      <dgm:prSet/>
      <dgm:spPr/>
      <dgm:t>
        <a:bodyPr/>
        <a:lstStyle/>
        <a:p>
          <a:endParaRPr lang="ru-RU"/>
        </a:p>
      </dgm:t>
    </dgm:pt>
    <dgm:pt modelId="{BD1F9836-0564-4CE2-BC80-33E623DBF188}">
      <dgm:prSet phldrT="[Текст]"/>
      <dgm:spPr/>
      <dgm:t>
        <a:bodyPr/>
        <a:lstStyle/>
        <a:p>
          <a:r>
            <a:rPr lang="ru-RU" i="1" dirty="0" smtClean="0"/>
            <a:t>выбирая профессию, каждый человек задумывается, что привлекает его в той или иной деятельности. Часто любимый школьный предмет соотносится с выбором профессии. Выбери две профессии соответственно любимым школьным предметам героев</a:t>
          </a:r>
          <a:endParaRPr lang="ru-RU" dirty="0"/>
        </a:p>
      </dgm:t>
    </dgm:pt>
    <dgm:pt modelId="{169C3E67-0AFA-4141-B89E-C51D2BDA6A40}" type="parTrans" cxnId="{058ED8F3-9374-433A-9836-2D100FDCFA06}">
      <dgm:prSet/>
      <dgm:spPr/>
      <dgm:t>
        <a:bodyPr/>
        <a:lstStyle/>
        <a:p>
          <a:endParaRPr lang="ru-RU"/>
        </a:p>
      </dgm:t>
    </dgm:pt>
    <dgm:pt modelId="{D1758B31-4F04-4EF4-A1EE-8C473E49B901}" type="sibTrans" cxnId="{058ED8F3-9374-433A-9836-2D100FDCFA06}">
      <dgm:prSet/>
      <dgm:spPr/>
      <dgm:t>
        <a:bodyPr/>
        <a:lstStyle/>
        <a:p>
          <a:endParaRPr lang="ru-RU"/>
        </a:p>
      </dgm:t>
    </dgm:pt>
    <dgm:pt modelId="{7070BE20-B109-44B0-A5AE-1C8543D85393}">
      <dgm:prSet phldrT="[Текст]"/>
      <dgm:spPr/>
      <dgm:t>
        <a:bodyPr/>
        <a:lstStyle/>
        <a:p>
          <a:r>
            <a:rPr lang="ru-RU" i="1" smtClean="0"/>
            <a:t>выбери три профессии, для представителей которых наиболее значимы указанные школьные предметы</a:t>
          </a:r>
          <a:endParaRPr lang="ru-RU" dirty="0"/>
        </a:p>
      </dgm:t>
    </dgm:pt>
    <dgm:pt modelId="{D1C92235-14D6-48A2-B66D-65E7A51583DE}" type="parTrans" cxnId="{B0EBDAF1-9A4D-43F7-974A-3E314EF6A4EB}">
      <dgm:prSet/>
      <dgm:spPr/>
    </dgm:pt>
    <dgm:pt modelId="{20C23E35-65A1-4435-9B23-201C628503CD}" type="sibTrans" cxnId="{B0EBDAF1-9A4D-43F7-974A-3E314EF6A4EB}">
      <dgm:prSet/>
      <dgm:spPr/>
    </dgm:pt>
    <dgm:pt modelId="{44CF9C7F-AAAB-430E-8226-D5828D0C5AB7}" type="pres">
      <dgm:prSet presAssocID="{13744CA7-B7DE-491C-A795-C5FB07B45D1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5B50559-B0FE-4A09-8CCB-31ED24B12DA4}" type="pres">
      <dgm:prSet presAssocID="{BEEEED05-3825-421A-B8D2-EEB180D71CD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8A2578-CFB6-460F-9E1A-960B9EC5A534}" type="pres">
      <dgm:prSet presAssocID="{BEEEED05-3825-421A-B8D2-EEB180D71CD3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668842-BC10-4067-BAE8-E67C06C8988B}" type="pres">
      <dgm:prSet presAssocID="{151B5793-0E6D-413C-A76F-53BD3C70E64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93CD73-B9C0-40B1-B26B-5E0C2257B707}" type="pres">
      <dgm:prSet presAssocID="{151B5793-0E6D-413C-A76F-53BD3C70E64F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F381EDB-D1CE-40DE-8ECB-FCB81ECEF71A}" type="presOf" srcId="{7070BE20-B109-44B0-A5AE-1C8543D85393}" destId="{F793CD73-B9C0-40B1-B26B-5E0C2257B707}" srcOrd="0" destOrd="1" presId="urn:microsoft.com/office/officeart/2005/8/layout/vList2"/>
    <dgm:cxn modelId="{058ED8F3-9374-433A-9836-2D100FDCFA06}" srcId="{151B5793-0E6D-413C-A76F-53BD3C70E64F}" destId="{BD1F9836-0564-4CE2-BC80-33E623DBF188}" srcOrd="0" destOrd="0" parTransId="{169C3E67-0AFA-4141-B89E-C51D2BDA6A40}" sibTransId="{D1758B31-4F04-4EF4-A1EE-8C473E49B901}"/>
    <dgm:cxn modelId="{D4AE8C2D-278D-4276-98F1-07DEDFB2917F}" type="presOf" srcId="{13744CA7-B7DE-491C-A795-C5FB07B45D1A}" destId="{44CF9C7F-AAAB-430E-8226-D5828D0C5AB7}" srcOrd="0" destOrd="0" presId="urn:microsoft.com/office/officeart/2005/8/layout/vList2"/>
    <dgm:cxn modelId="{EC44899A-6311-4085-85EA-80E986B06570}" type="presOf" srcId="{BD1F9836-0564-4CE2-BC80-33E623DBF188}" destId="{F793CD73-B9C0-40B1-B26B-5E0C2257B707}" srcOrd="0" destOrd="0" presId="urn:microsoft.com/office/officeart/2005/8/layout/vList2"/>
    <dgm:cxn modelId="{17883320-A51C-4D77-8209-B879B44DE80A}" type="presOf" srcId="{5AE54A77-5BC7-45F6-85B6-FE2E7786E78F}" destId="{BF8A2578-CFB6-460F-9E1A-960B9EC5A534}" srcOrd="0" destOrd="0" presId="urn:microsoft.com/office/officeart/2005/8/layout/vList2"/>
    <dgm:cxn modelId="{B0EBDAF1-9A4D-43F7-974A-3E314EF6A4EB}" srcId="{151B5793-0E6D-413C-A76F-53BD3C70E64F}" destId="{7070BE20-B109-44B0-A5AE-1C8543D85393}" srcOrd="1" destOrd="0" parTransId="{D1C92235-14D6-48A2-B66D-65E7A51583DE}" sibTransId="{20C23E35-65A1-4435-9B23-201C628503CD}"/>
    <dgm:cxn modelId="{2FFAA996-77F2-4F0B-81BC-3AA181978747}" type="presOf" srcId="{151B5793-0E6D-413C-A76F-53BD3C70E64F}" destId="{98668842-BC10-4067-BAE8-E67C06C8988B}" srcOrd="0" destOrd="0" presId="urn:microsoft.com/office/officeart/2005/8/layout/vList2"/>
    <dgm:cxn modelId="{13DA9372-4C7C-4224-895A-944F36553A6B}" srcId="{13744CA7-B7DE-491C-A795-C5FB07B45D1A}" destId="{151B5793-0E6D-413C-A76F-53BD3C70E64F}" srcOrd="1" destOrd="0" parTransId="{61793C76-40FA-4F32-8BA0-90F48B3091B0}" sibTransId="{F5CCB98C-2CB9-4492-A7C7-7B71F89FF968}"/>
    <dgm:cxn modelId="{12A4FE63-FD76-4B63-BD9C-9077660C3B21}" srcId="{BEEEED05-3825-421A-B8D2-EEB180D71CD3}" destId="{5AE54A77-5BC7-45F6-85B6-FE2E7786E78F}" srcOrd="0" destOrd="0" parTransId="{6A57D01E-9233-4D0B-9B08-497303DC4967}" sibTransId="{C0214D96-2793-41E9-B538-BD3247FA58B4}"/>
    <dgm:cxn modelId="{CAC7016C-8343-4057-BCA3-7FF47B4381F6}" srcId="{13744CA7-B7DE-491C-A795-C5FB07B45D1A}" destId="{BEEEED05-3825-421A-B8D2-EEB180D71CD3}" srcOrd="0" destOrd="0" parTransId="{891CB2C4-C8BE-4BE9-B8D0-51662B844CC9}" sibTransId="{AC19951D-7BBF-4D43-AED6-D1104C5B43E2}"/>
    <dgm:cxn modelId="{514371CB-18FE-4472-BF31-D178999794A9}" type="presOf" srcId="{BEEEED05-3825-421A-B8D2-EEB180D71CD3}" destId="{65B50559-B0FE-4A09-8CCB-31ED24B12DA4}" srcOrd="0" destOrd="0" presId="urn:microsoft.com/office/officeart/2005/8/layout/vList2"/>
    <dgm:cxn modelId="{6F8BC674-B4C6-4DD3-9C68-F4306614DA20}" type="presParOf" srcId="{44CF9C7F-AAAB-430E-8226-D5828D0C5AB7}" destId="{65B50559-B0FE-4A09-8CCB-31ED24B12DA4}" srcOrd="0" destOrd="0" presId="urn:microsoft.com/office/officeart/2005/8/layout/vList2"/>
    <dgm:cxn modelId="{FF6D87C4-CCC4-436B-9974-3E7EA71267C0}" type="presParOf" srcId="{44CF9C7F-AAAB-430E-8226-D5828D0C5AB7}" destId="{BF8A2578-CFB6-460F-9E1A-960B9EC5A534}" srcOrd="1" destOrd="0" presId="urn:microsoft.com/office/officeart/2005/8/layout/vList2"/>
    <dgm:cxn modelId="{395D77C6-C283-452A-84E5-36DADDAFDCC7}" type="presParOf" srcId="{44CF9C7F-AAAB-430E-8226-D5828D0C5AB7}" destId="{98668842-BC10-4067-BAE8-E67C06C8988B}" srcOrd="2" destOrd="0" presId="urn:microsoft.com/office/officeart/2005/8/layout/vList2"/>
    <dgm:cxn modelId="{72500DC6-9E73-40C1-94FB-E8BB095130DF}" type="presParOf" srcId="{44CF9C7F-AAAB-430E-8226-D5828D0C5AB7}" destId="{F793CD73-B9C0-40B1-B26B-5E0C2257B707}" srcOrd="3" destOrd="0" presId="urn:microsoft.com/office/officeart/2005/8/layout/vList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9DA8957-D0A9-486B-9D0F-80C7A37DF78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9C72FB-5F51-4B10-B51F-4EBD5792CC6E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b="1" dirty="0" smtClean="0"/>
            <a:t>Умение работать</a:t>
          </a:r>
          <a:br>
            <a:rPr lang="ru-RU" b="1" dirty="0" smtClean="0"/>
          </a:br>
          <a:r>
            <a:rPr lang="ru-RU" b="1" dirty="0" smtClean="0"/>
            <a:t> с информационными ресурсами (</a:t>
          </a:r>
          <a:r>
            <a:rPr lang="ru-RU" b="1" dirty="0" err="1" smtClean="0"/>
            <a:t>он-лайн</a:t>
          </a:r>
          <a:r>
            <a:rPr lang="ru-RU" b="1" dirty="0" smtClean="0"/>
            <a:t>) представление об учреждениях СПО и ВО</a:t>
          </a:r>
          <a:endParaRPr lang="ru-RU" dirty="0"/>
        </a:p>
      </dgm:t>
    </dgm:pt>
    <dgm:pt modelId="{8582E2DB-31CD-406C-A19E-99F2AB124D6F}" type="parTrans" cxnId="{BD9F5D4D-1475-4563-AE37-C5FAC05109F8}">
      <dgm:prSet/>
      <dgm:spPr/>
      <dgm:t>
        <a:bodyPr/>
        <a:lstStyle/>
        <a:p>
          <a:endParaRPr lang="ru-RU"/>
        </a:p>
      </dgm:t>
    </dgm:pt>
    <dgm:pt modelId="{AD5EAEC6-F5D0-44E3-9D0D-09D89A5C7510}" type="sibTrans" cxnId="{BD9F5D4D-1475-4563-AE37-C5FAC05109F8}">
      <dgm:prSet/>
      <dgm:spPr/>
      <dgm:t>
        <a:bodyPr/>
        <a:lstStyle/>
        <a:p>
          <a:endParaRPr lang="ru-RU"/>
        </a:p>
      </dgm:t>
    </dgm:pt>
    <dgm:pt modelId="{386D0A5F-5D72-4DDD-9ED4-D4B6680BA0DE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b="1" dirty="0" smtClean="0"/>
            <a:t>Профессиональные предпочтения </a:t>
          </a:r>
          <a:endParaRPr lang="ru-RU" b="1" dirty="0"/>
        </a:p>
      </dgm:t>
    </dgm:pt>
    <dgm:pt modelId="{82A550FA-1AB7-47C5-A856-6985108D4911}" type="parTrans" cxnId="{9704D3D1-BFE0-4EF3-ADF0-7EC17A780265}">
      <dgm:prSet/>
      <dgm:spPr/>
      <dgm:t>
        <a:bodyPr/>
        <a:lstStyle/>
        <a:p>
          <a:endParaRPr lang="ru-RU"/>
        </a:p>
      </dgm:t>
    </dgm:pt>
    <dgm:pt modelId="{4D37B934-4409-4259-8340-12F8D0A89716}" type="sibTrans" cxnId="{9704D3D1-BFE0-4EF3-ADF0-7EC17A780265}">
      <dgm:prSet/>
      <dgm:spPr/>
      <dgm:t>
        <a:bodyPr/>
        <a:lstStyle/>
        <a:p>
          <a:endParaRPr lang="ru-RU"/>
        </a:p>
      </dgm:t>
    </dgm:pt>
    <dgm:pt modelId="{D0833E14-8C1A-4352-832C-BCAB5F32B826}" type="pres">
      <dgm:prSet presAssocID="{E9DA8957-D0A9-486B-9D0F-80C7A37DF78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F6EC8FC-8C45-4935-925F-FC2F8980E7F4}" type="pres">
      <dgm:prSet presAssocID="{F39C72FB-5F51-4B10-B51F-4EBD5792CC6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DB23F4-2ACD-4CFD-ACFD-96915DF8446F}" type="pres">
      <dgm:prSet presAssocID="{AD5EAEC6-F5D0-44E3-9D0D-09D89A5C7510}" presName="spacer" presStyleCnt="0"/>
      <dgm:spPr/>
    </dgm:pt>
    <dgm:pt modelId="{483CC25F-DF64-48CF-BF83-8087B074E238}" type="pres">
      <dgm:prSet presAssocID="{386D0A5F-5D72-4DDD-9ED4-D4B6680BA0D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704D3D1-BFE0-4EF3-ADF0-7EC17A780265}" srcId="{E9DA8957-D0A9-486B-9D0F-80C7A37DF780}" destId="{386D0A5F-5D72-4DDD-9ED4-D4B6680BA0DE}" srcOrd="1" destOrd="0" parTransId="{82A550FA-1AB7-47C5-A856-6985108D4911}" sibTransId="{4D37B934-4409-4259-8340-12F8D0A89716}"/>
    <dgm:cxn modelId="{BD9F5D4D-1475-4563-AE37-C5FAC05109F8}" srcId="{E9DA8957-D0A9-486B-9D0F-80C7A37DF780}" destId="{F39C72FB-5F51-4B10-B51F-4EBD5792CC6E}" srcOrd="0" destOrd="0" parTransId="{8582E2DB-31CD-406C-A19E-99F2AB124D6F}" sibTransId="{AD5EAEC6-F5D0-44E3-9D0D-09D89A5C7510}"/>
    <dgm:cxn modelId="{605ED495-6CDD-494C-B275-4E4BD38818FF}" type="presOf" srcId="{386D0A5F-5D72-4DDD-9ED4-D4B6680BA0DE}" destId="{483CC25F-DF64-48CF-BF83-8087B074E238}" srcOrd="0" destOrd="0" presId="urn:microsoft.com/office/officeart/2005/8/layout/vList2"/>
    <dgm:cxn modelId="{F5191442-B56F-4FD4-B84D-83769D0D7D3A}" type="presOf" srcId="{E9DA8957-D0A9-486B-9D0F-80C7A37DF780}" destId="{D0833E14-8C1A-4352-832C-BCAB5F32B826}" srcOrd="0" destOrd="0" presId="urn:microsoft.com/office/officeart/2005/8/layout/vList2"/>
    <dgm:cxn modelId="{638F0FF8-3E3B-4C15-B8E0-D6300568AA7D}" type="presOf" srcId="{F39C72FB-5F51-4B10-B51F-4EBD5792CC6E}" destId="{CF6EC8FC-8C45-4935-925F-FC2F8980E7F4}" srcOrd="0" destOrd="0" presId="urn:microsoft.com/office/officeart/2005/8/layout/vList2"/>
    <dgm:cxn modelId="{7EE47C70-8741-4F90-9D53-51AA05531048}" type="presParOf" srcId="{D0833E14-8C1A-4352-832C-BCAB5F32B826}" destId="{CF6EC8FC-8C45-4935-925F-FC2F8980E7F4}" srcOrd="0" destOrd="0" presId="urn:microsoft.com/office/officeart/2005/8/layout/vList2"/>
    <dgm:cxn modelId="{B1DAB18B-E428-4643-A3F9-5C9A4AA81237}" type="presParOf" srcId="{D0833E14-8C1A-4352-832C-BCAB5F32B826}" destId="{A2DB23F4-2ACD-4CFD-ACFD-96915DF8446F}" srcOrd="1" destOrd="0" presId="urn:microsoft.com/office/officeart/2005/8/layout/vList2"/>
    <dgm:cxn modelId="{F39322E7-8A3C-4F46-992F-BABF3D1BDE5A}" type="presParOf" srcId="{D0833E14-8C1A-4352-832C-BCAB5F32B826}" destId="{483CC25F-DF64-48CF-BF83-8087B074E238}" srcOrd="2" destOrd="0" presId="urn:microsoft.com/office/officeart/2005/8/layout/vList2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2DB547C-FC94-4CF4-815E-ACA64131D51E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37ADE9D0-7E5A-4DD0-B951-F18A47AD852E}">
      <dgm:prSet phldrT="[Текст]" custT="1"/>
      <dgm:spPr/>
      <dgm:t>
        <a:bodyPr/>
        <a:lstStyle/>
        <a:p>
          <a:r>
            <a:rPr lang="ru-RU" sz="2000" b="1" dirty="0" smtClean="0"/>
            <a:t>Профессии, которые можно получить в учреждениях среднего профессионального образования </a:t>
          </a:r>
          <a:endParaRPr lang="ru-RU" sz="2000" dirty="0"/>
        </a:p>
      </dgm:t>
    </dgm:pt>
    <dgm:pt modelId="{7ED0A8DD-6510-4148-A9C8-F9200D781400}" type="parTrans" cxnId="{F80D4E9B-F1AC-44A1-80F9-E596D023A2F3}">
      <dgm:prSet/>
      <dgm:spPr/>
      <dgm:t>
        <a:bodyPr/>
        <a:lstStyle/>
        <a:p>
          <a:endParaRPr lang="ru-RU"/>
        </a:p>
      </dgm:t>
    </dgm:pt>
    <dgm:pt modelId="{3CA4C037-57CD-4B6E-851A-7491B2342D52}" type="sibTrans" cxnId="{F80D4E9B-F1AC-44A1-80F9-E596D023A2F3}">
      <dgm:prSet/>
      <dgm:spPr/>
      <dgm:t>
        <a:bodyPr/>
        <a:lstStyle/>
        <a:p>
          <a:endParaRPr lang="ru-RU"/>
        </a:p>
      </dgm:t>
    </dgm:pt>
    <dgm:pt modelId="{3B865BD9-C1B7-420C-8160-F9B56AC8C5B1}">
      <dgm:prSet phldrT="[Текст]" custT="1"/>
      <dgm:spPr/>
      <dgm:t>
        <a:bodyPr/>
        <a:lstStyle/>
        <a:p>
          <a:r>
            <a:rPr lang="ru-RU" sz="2000" b="1" dirty="0" smtClean="0"/>
            <a:t>Профессии, которые можно получить в учреждениях высшего образования</a:t>
          </a:r>
          <a:endParaRPr lang="ru-RU" sz="2000" dirty="0"/>
        </a:p>
      </dgm:t>
    </dgm:pt>
    <dgm:pt modelId="{4E5964A2-BACA-4A86-942C-7B09A34BD394}" type="parTrans" cxnId="{489D5707-00C2-4783-B7C8-6CDB58DEF56F}">
      <dgm:prSet/>
      <dgm:spPr/>
      <dgm:t>
        <a:bodyPr/>
        <a:lstStyle/>
        <a:p>
          <a:endParaRPr lang="ru-RU"/>
        </a:p>
      </dgm:t>
    </dgm:pt>
    <dgm:pt modelId="{5481FF59-AB0C-4842-8BE4-21FAF7E9C5D5}" type="sibTrans" cxnId="{489D5707-00C2-4783-B7C8-6CDB58DEF56F}">
      <dgm:prSet/>
      <dgm:spPr/>
      <dgm:t>
        <a:bodyPr/>
        <a:lstStyle/>
        <a:p>
          <a:endParaRPr lang="ru-RU"/>
        </a:p>
      </dgm:t>
    </dgm:pt>
    <dgm:pt modelId="{5415199D-6E91-4280-BDFB-C475BEB39DF7}">
      <dgm:prSet phldrT="[Текст]" custT="1"/>
      <dgm:spPr/>
      <dgm:t>
        <a:bodyPr/>
        <a:lstStyle/>
        <a:p>
          <a:r>
            <a:rPr lang="ru-RU" sz="1800" dirty="0" smtClean="0"/>
            <a:t>Сайты вузов</a:t>
          </a:r>
          <a:endParaRPr lang="ru-RU" sz="1800" dirty="0"/>
        </a:p>
      </dgm:t>
    </dgm:pt>
    <dgm:pt modelId="{30789426-B27E-4546-AB7A-44DD0FE90D7A}" type="parTrans" cxnId="{489A4D55-E8B1-453C-AC52-B49AC1BBE8F1}">
      <dgm:prSet/>
      <dgm:spPr/>
      <dgm:t>
        <a:bodyPr/>
        <a:lstStyle/>
        <a:p>
          <a:endParaRPr lang="ru-RU"/>
        </a:p>
      </dgm:t>
    </dgm:pt>
    <dgm:pt modelId="{CE545510-8887-45D4-AF3E-4E0B60D197F1}" type="sibTrans" cxnId="{489A4D55-E8B1-453C-AC52-B49AC1BBE8F1}">
      <dgm:prSet/>
      <dgm:spPr/>
      <dgm:t>
        <a:bodyPr/>
        <a:lstStyle/>
        <a:p>
          <a:endParaRPr lang="ru-RU"/>
        </a:p>
      </dgm:t>
    </dgm:pt>
    <dgm:pt modelId="{49E2B4B0-E9EC-4F32-82A3-A397C9225008}">
      <dgm:prSet phldrT="[Текст]" custT="1"/>
      <dgm:spPr/>
      <dgm:t>
        <a:bodyPr/>
        <a:lstStyle/>
        <a:p>
          <a:r>
            <a:rPr lang="ru-RU" sz="1800" dirty="0" smtClean="0"/>
            <a:t>Справочник профессиональных образовательных учреждений Пермского края», размещенный </a:t>
          </a:r>
          <a:br>
            <a:rPr lang="ru-RU" sz="1800" dirty="0" smtClean="0"/>
          </a:br>
          <a:r>
            <a:rPr lang="ru-RU" sz="1800" dirty="0" smtClean="0"/>
            <a:t>в сети Интернет по адресу  </a:t>
          </a:r>
          <a:r>
            <a:rPr lang="en-US" sz="1800" dirty="0" smtClean="0"/>
            <a:t>http://pbou.perm.ru/?do=1&amp;ids=0&amp;idn=2&amp;ide=53</a:t>
          </a:r>
          <a:endParaRPr lang="ru-RU" sz="1800" dirty="0"/>
        </a:p>
      </dgm:t>
    </dgm:pt>
    <dgm:pt modelId="{73B440F0-DA91-4136-B320-5316ACFECC26}" type="parTrans" cxnId="{3BD56026-8D34-496D-8662-F7D462FBFB97}">
      <dgm:prSet/>
      <dgm:spPr/>
      <dgm:t>
        <a:bodyPr/>
        <a:lstStyle/>
        <a:p>
          <a:endParaRPr lang="ru-RU"/>
        </a:p>
      </dgm:t>
    </dgm:pt>
    <dgm:pt modelId="{7B514F72-040B-4E1E-9F18-8FB2ED283103}" type="sibTrans" cxnId="{3BD56026-8D34-496D-8662-F7D462FBFB97}">
      <dgm:prSet/>
      <dgm:spPr/>
      <dgm:t>
        <a:bodyPr/>
        <a:lstStyle/>
        <a:p>
          <a:endParaRPr lang="ru-RU"/>
        </a:p>
      </dgm:t>
    </dgm:pt>
    <dgm:pt modelId="{4AA13DCF-D280-4B00-A530-139EA4697812}" type="pres">
      <dgm:prSet presAssocID="{12DB547C-FC94-4CF4-815E-ACA64131D51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DFF7FC-440D-44C6-91BD-CE10626F464D}" type="pres">
      <dgm:prSet presAssocID="{37ADE9D0-7E5A-4DD0-B951-F18A47AD852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2ED792-D18C-4761-BC44-919DEED945CB}" type="pres">
      <dgm:prSet presAssocID="{37ADE9D0-7E5A-4DD0-B951-F18A47AD852E}" presName="childText" presStyleLbl="revTx" presStyleIdx="0" presStyleCnt="2" custScaleY="1674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91CA2F-FADD-40DB-9E10-C0FD2ECEC7DB}" type="pres">
      <dgm:prSet presAssocID="{3B865BD9-C1B7-420C-8160-F9B56AC8C5B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7044AB-9E7D-4EC7-89E4-191723D87E9A}" type="pres">
      <dgm:prSet presAssocID="{3B865BD9-C1B7-420C-8160-F9B56AC8C5B1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FC8FB2-B1EF-4DEE-8716-5E1C55A4046E}" type="presOf" srcId="{3B865BD9-C1B7-420C-8160-F9B56AC8C5B1}" destId="{E691CA2F-FADD-40DB-9E10-C0FD2ECEC7DB}" srcOrd="0" destOrd="0" presId="urn:microsoft.com/office/officeart/2005/8/layout/vList2"/>
    <dgm:cxn modelId="{F80D4E9B-F1AC-44A1-80F9-E596D023A2F3}" srcId="{12DB547C-FC94-4CF4-815E-ACA64131D51E}" destId="{37ADE9D0-7E5A-4DD0-B951-F18A47AD852E}" srcOrd="0" destOrd="0" parTransId="{7ED0A8DD-6510-4148-A9C8-F9200D781400}" sibTransId="{3CA4C037-57CD-4B6E-851A-7491B2342D52}"/>
    <dgm:cxn modelId="{DD65A641-E705-4C29-A66B-A7FD0801E5E3}" type="presOf" srcId="{49E2B4B0-E9EC-4F32-82A3-A397C9225008}" destId="{682ED792-D18C-4761-BC44-919DEED945CB}" srcOrd="0" destOrd="0" presId="urn:microsoft.com/office/officeart/2005/8/layout/vList2"/>
    <dgm:cxn modelId="{489A4D55-E8B1-453C-AC52-B49AC1BBE8F1}" srcId="{3B865BD9-C1B7-420C-8160-F9B56AC8C5B1}" destId="{5415199D-6E91-4280-BDFB-C475BEB39DF7}" srcOrd="0" destOrd="0" parTransId="{30789426-B27E-4546-AB7A-44DD0FE90D7A}" sibTransId="{CE545510-8887-45D4-AF3E-4E0B60D197F1}"/>
    <dgm:cxn modelId="{489D5707-00C2-4783-B7C8-6CDB58DEF56F}" srcId="{12DB547C-FC94-4CF4-815E-ACA64131D51E}" destId="{3B865BD9-C1B7-420C-8160-F9B56AC8C5B1}" srcOrd="1" destOrd="0" parTransId="{4E5964A2-BACA-4A86-942C-7B09A34BD394}" sibTransId="{5481FF59-AB0C-4842-8BE4-21FAF7E9C5D5}"/>
    <dgm:cxn modelId="{C380EE98-9685-4C93-B6D4-1964D771788A}" type="presOf" srcId="{12DB547C-FC94-4CF4-815E-ACA64131D51E}" destId="{4AA13DCF-D280-4B00-A530-139EA4697812}" srcOrd="0" destOrd="0" presId="urn:microsoft.com/office/officeart/2005/8/layout/vList2"/>
    <dgm:cxn modelId="{F383506E-7D2A-4C57-B67C-AAC75862D492}" type="presOf" srcId="{5415199D-6E91-4280-BDFB-C475BEB39DF7}" destId="{4E7044AB-9E7D-4EC7-89E4-191723D87E9A}" srcOrd="0" destOrd="0" presId="urn:microsoft.com/office/officeart/2005/8/layout/vList2"/>
    <dgm:cxn modelId="{3BD56026-8D34-496D-8662-F7D462FBFB97}" srcId="{37ADE9D0-7E5A-4DD0-B951-F18A47AD852E}" destId="{49E2B4B0-E9EC-4F32-82A3-A397C9225008}" srcOrd="0" destOrd="0" parTransId="{73B440F0-DA91-4136-B320-5316ACFECC26}" sibTransId="{7B514F72-040B-4E1E-9F18-8FB2ED283103}"/>
    <dgm:cxn modelId="{D934BBAA-35B0-47DA-A724-FC9FAC86D6BD}" type="presOf" srcId="{37ADE9D0-7E5A-4DD0-B951-F18A47AD852E}" destId="{23DFF7FC-440D-44C6-91BD-CE10626F464D}" srcOrd="0" destOrd="0" presId="urn:microsoft.com/office/officeart/2005/8/layout/vList2"/>
    <dgm:cxn modelId="{4A8E515C-8223-40EF-A7D0-036CCC59DD51}" type="presParOf" srcId="{4AA13DCF-D280-4B00-A530-139EA4697812}" destId="{23DFF7FC-440D-44C6-91BD-CE10626F464D}" srcOrd="0" destOrd="0" presId="urn:microsoft.com/office/officeart/2005/8/layout/vList2"/>
    <dgm:cxn modelId="{4B79E361-94A0-45B9-A4E5-028103FFFF32}" type="presParOf" srcId="{4AA13DCF-D280-4B00-A530-139EA4697812}" destId="{682ED792-D18C-4761-BC44-919DEED945CB}" srcOrd="1" destOrd="0" presId="urn:microsoft.com/office/officeart/2005/8/layout/vList2"/>
    <dgm:cxn modelId="{45C67250-685A-4484-9D81-06B11F3E96D2}" type="presParOf" srcId="{4AA13DCF-D280-4B00-A530-139EA4697812}" destId="{E691CA2F-FADD-40DB-9E10-C0FD2ECEC7DB}" srcOrd="2" destOrd="0" presId="urn:microsoft.com/office/officeart/2005/8/layout/vList2"/>
    <dgm:cxn modelId="{66C577CE-7D66-4BC1-862E-9B3A61B929C3}" type="presParOf" srcId="{4AA13DCF-D280-4B00-A530-139EA4697812}" destId="{4E7044AB-9E7D-4EC7-89E4-191723D87E9A}" srcOrd="3" destOrd="0" presId="urn:microsoft.com/office/officeart/2005/8/layout/vList2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19E5C61-DA31-4930-B645-DD851028759D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108A218F-5AA1-4055-8FD2-368816B7A3BA}">
      <dgm:prSet phldrT="[Текст]"/>
      <dgm:spPr/>
      <dgm:t>
        <a:bodyPr/>
        <a:lstStyle/>
        <a:p>
          <a:r>
            <a:rPr lang="ru-RU" i="1" dirty="0" smtClean="0"/>
            <a:t>Используя сайты вузов Пермского края, установи соответствие между профессией (специальностью) и  вузом, в котором можно получить указанную профессию. Адреса сайтов вузов в сети Интернет приведены в таблице после задания. .. </a:t>
          </a:r>
          <a:endParaRPr lang="ru-RU" dirty="0"/>
        </a:p>
      </dgm:t>
    </dgm:pt>
    <dgm:pt modelId="{4E26C3F9-83D7-4F4D-9C5A-14876036D1D7}" type="parTrans" cxnId="{50F91C18-E8CD-47EA-B42F-D5BDEA239559}">
      <dgm:prSet/>
      <dgm:spPr/>
      <dgm:t>
        <a:bodyPr/>
        <a:lstStyle/>
        <a:p>
          <a:endParaRPr lang="ru-RU"/>
        </a:p>
      </dgm:t>
    </dgm:pt>
    <dgm:pt modelId="{334A873B-FC96-462C-B2DE-A773515E6480}" type="sibTrans" cxnId="{50F91C18-E8CD-47EA-B42F-D5BDEA239559}">
      <dgm:prSet/>
      <dgm:spPr/>
      <dgm:t>
        <a:bodyPr/>
        <a:lstStyle/>
        <a:p>
          <a:endParaRPr lang="ru-RU"/>
        </a:p>
      </dgm:t>
    </dgm:pt>
    <dgm:pt modelId="{B5BE9160-EB80-4B9B-A117-5C8C156B8621}">
      <dgm:prSet phldrT="[Текст]"/>
      <dgm:spPr/>
      <dgm:t>
        <a:bodyPr/>
        <a:lstStyle/>
        <a:p>
          <a:r>
            <a:rPr lang="ru-RU" i="1" dirty="0" smtClean="0"/>
            <a:t>Получить профессию в Пермском крае можно в учреждениях среднего профессионального образования (колледжах, техникумах и вузах). Выбери учреждение профессионального образования, в котором можно освоить указанную профессию…</a:t>
          </a:r>
          <a:endParaRPr lang="ru-RU" dirty="0"/>
        </a:p>
      </dgm:t>
    </dgm:pt>
    <dgm:pt modelId="{B108C717-78AE-4A1E-8B1F-DBE75C5B689E}" type="parTrans" cxnId="{15A4D2C8-BE9C-4A6D-A69A-D1A01E8C5AC3}">
      <dgm:prSet/>
      <dgm:spPr/>
      <dgm:t>
        <a:bodyPr/>
        <a:lstStyle/>
        <a:p>
          <a:endParaRPr lang="ru-RU"/>
        </a:p>
      </dgm:t>
    </dgm:pt>
    <dgm:pt modelId="{DC0AFE7D-ADE1-43FA-9110-D7F19ED0D386}" type="sibTrans" cxnId="{15A4D2C8-BE9C-4A6D-A69A-D1A01E8C5AC3}">
      <dgm:prSet/>
      <dgm:spPr/>
      <dgm:t>
        <a:bodyPr/>
        <a:lstStyle/>
        <a:p>
          <a:endParaRPr lang="ru-RU"/>
        </a:p>
      </dgm:t>
    </dgm:pt>
    <dgm:pt modelId="{B01C380D-C291-47CA-965C-DFC93AFED1C3}" type="pres">
      <dgm:prSet presAssocID="{E19E5C61-DA31-4930-B645-DD851028759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7806DC3-0AA9-4569-9B90-E20A0AD4E17B}" type="pres">
      <dgm:prSet presAssocID="{B5BE9160-EB80-4B9B-A117-5C8C156B862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187BBA-725B-451D-8888-36A18AC60C6D}" type="pres">
      <dgm:prSet presAssocID="{DC0AFE7D-ADE1-43FA-9110-D7F19ED0D386}" presName="spacer" presStyleCnt="0"/>
      <dgm:spPr/>
    </dgm:pt>
    <dgm:pt modelId="{A1485ACE-892F-4380-A0B8-D953F8D96A1D}" type="pres">
      <dgm:prSet presAssocID="{108A218F-5AA1-4055-8FD2-368816B7A3B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F91C18-E8CD-47EA-B42F-D5BDEA239559}" srcId="{E19E5C61-DA31-4930-B645-DD851028759D}" destId="{108A218F-5AA1-4055-8FD2-368816B7A3BA}" srcOrd="1" destOrd="0" parTransId="{4E26C3F9-83D7-4F4D-9C5A-14876036D1D7}" sibTransId="{334A873B-FC96-462C-B2DE-A773515E6480}"/>
    <dgm:cxn modelId="{8AF3000D-8F95-49BA-B06F-B3F42D80C5E6}" type="presOf" srcId="{B5BE9160-EB80-4B9B-A117-5C8C156B8621}" destId="{07806DC3-0AA9-4569-9B90-E20A0AD4E17B}" srcOrd="0" destOrd="0" presId="urn:microsoft.com/office/officeart/2005/8/layout/vList2"/>
    <dgm:cxn modelId="{EE730BCD-28CD-4233-BA3E-64AC0AB3C07A}" type="presOf" srcId="{E19E5C61-DA31-4930-B645-DD851028759D}" destId="{B01C380D-C291-47CA-965C-DFC93AFED1C3}" srcOrd="0" destOrd="0" presId="urn:microsoft.com/office/officeart/2005/8/layout/vList2"/>
    <dgm:cxn modelId="{15A4D2C8-BE9C-4A6D-A69A-D1A01E8C5AC3}" srcId="{E19E5C61-DA31-4930-B645-DD851028759D}" destId="{B5BE9160-EB80-4B9B-A117-5C8C156B8621}" srcOrd="0" destOrd="0" parTransId="{B108C717-78AE-4A1E-8B1F-DBE75C5B689E}" sibTransId="{DC0AFE7D-ADE1-43FA-9110-D7F19ED0D386}"/>
    <dgm:cxn modelId="{BA4D3B33-6438-4B43-B823-53544574F3C0}" type="presOf" srcId="{108A218F-5AA1-4055-8FD2-368816B7A3BA}" destId="{A1485ACE-892F-4380-A0B8-D953F8D96A1D}" srcOrd="0" destOrd="0" presId="urn:microsoft.com/office/officeart/2005/8/layout/vList2"/>
    <dgm:cxn modelId="{E3C60377-F129-4B57-93AE-CDB010033864}" type="presParOf" srcId="{B01C380D-C291-47CA-965C-DFC93AFED1C3}" destId="{07806DC3-0AA9-4569-9B90-E20A0AD4E17B}" srcOrd="0" destOrd="0" presId="urn:microsoft.com/office/officeart/2005/8/layout/vList2"/>
    <dgm:cxn modelId="{024DED0B-FB16-4FAF-8A27-8EE5E9911FD9}" type="presParOf" srcId="{B01C380D-C291-47CA-965C-DFC93AFED1C3}" destId="{5C187BBA-725B-451D-8888-36A18AC60C6D}" srcOrd="1" destOrd="0" presId="urn:microsoft.com/office/officeart/2005/8/layout/vList2"/>
    <dgm:cxn modelId="{A652EE70-D920-401E-B97F-5D1B37F768BA}" type="presParOf" srcId="{B01C380D-C291-47CA-965C-DFC93AFED1C3}" destId="{A1485ACE-892F-4380-A0B8-D953F8D96A1D}" srcOrd="2" destOrd="0" presId="urn:microsoft.com/office/officeart/2005/8/layout/vList2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AEE9CBD-1E4E-4FCC-8A70-662B0FBB81E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71CD51-1BCF-4351-8D2D-05A02594EE16}">
      <dgm:prSet phldrT="[Текст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3.1.Представление о профессиональных пробах как об образовательном формате, позволяющем понять суть той или иной профессии, признаки этой профессии, ее социальную составляющую и  необходимые качества для успешного существования в ней человека (на примере своих проб)</a:t>
          </a:r>
          <a:endParaRPr lang="ru-RU" dirty="0"/>
        </a:p>
      </dgm:t>
    </dgm:pt>
    <dgm:pt modelId="{06ACA920-61BF-47C2-977A-41A9102009BE}" type="parTrans" cxnId="{F8396015-36DE-4B81-A3AD-B3B819E12C21}">
      <dgm:prSet/>
      <dgm:spPr/>
      <dgm:t>
        <a:bodyPr/>
        <a:lstStyle/>
        <a:p>
          <a:endParaRPr lang="ru-RU"/>
        </a:p>
      </dgm:t>
    </dgm:pt>
    <dgm:pt modelId="{62BC9DCD-1116-4366-B23F-6040DA4E040D}" type="sibTrans" cxnId="{F8396015-36DE-4B81-A3AD-B3B819E12C21}">
      <dgm:prSet/>
      <dgm:spPr/>
      <dgm:t>
        <a:bodyPr/>
        <a:lstStyle/>
        <a:p>
          <a:endParaRPr lang="ru-RU"/>
        </a:p>
      </dgm:t>
    </dgm:pt>
    <dgm:pt modelId="{98A859A0-5D49-46ED-B2CF-8F60636B9050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3.2.Индивидуальное определение ряда программ профессиональных проб, которые были пройдены школьником в прошлом учебном году (задания в режиме </a:t>
          </a:r>
          <a:r>
            <a:rPr lang="ru-RU" dirty="0" err="1" smtClean="0"/>
            <a:t>он-лайн</a:t>
          </a:r>
          <a:r>
            <a:rPr lang="ru-RU" dirty="0" smtClean="0"/>
            <a:t>)</a:t>
          </a:r>
          <a:endParaRPr lang="ru-RU" dirty="0"/>
        </a:p>
      </dgm:t>
    </dgm:pt>
    <dgm:pt modelId="{2A60DC08-B9AC-4108-AA7C-A4A5599C4BF6}" type="parTrans" cxnId="{10BE1A0F-BD32-4C99-9F79-A6444A852A30}">
      <dgm:prSet/>
      <dgm:spPr/>
      <dgm:t>
        <a:bodyPr/>
        <a:lstStyle/>
        <a:p>
          <a:endParaRPr lang="ru-RU"/>
        </a:p>
      </dgm:t>
    </dgm:pt>
    <dgm:pt modelId="{9E4BE13C-2EDC-4FD3-96E7-41F979B28C38}" type="sibTrans" cxnId="{10BE1A0F-BD32-4C99-9F79-A6444A852A30}">
      <dgm:prSet/>
      <dgm:spPr/>
      <dgm:t>
        <a:bodyPr/>
        <a:lstStyle/>
        <a:p>
          <a:endParaRPr lang="ru-RU"/>
        </a:p>
      </dgm:t>
    </dgm:pt>
    <dgm:pt modelId="{A5C19E81-1F36-4FA4-8EFB-2C0062AED956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3.3. Соотнесение ответа школьника  с заполненным разделом «Профессиональные пробы» </a:t>
          </a:r>
          <a:r>
            <a:rPr lang="ru-RU" dirty="0" err="1" smtClean="0"/>
            <a:t>портфолио</a:t>
          </a:r>
          <a:endParaRPr lang="ru-RU" dirty="0"/>
        </a:p>
      </dgm:t>
    </dgm:pt>
    <dgm:pt modelId="{9ADD76BA-0035-49EF-AFA1-E62E88B86BB5}" type="parTrans" cxnId="{7B107F89-570B-463E-A146-13AADAB6DAB4}">
      <dgm:prSet/>
      <dgm:spPr/>
      <dgm:t>
        <a:bodyPr/>
        <a:lstStyle/>
        <a:p>
          <a:endParaRPr lang="ru-RU"/>
        </a:p>
      </dgm:t>
    </dgm:pt>
    <dgm:pt modelId="{A9B6107F-CD6D-46F1-826C-453BD463A4C1}" type="sibTrans" cxnId="{7B107F89-570B-463E-A146-13AADAB6DAB4}">
      <dgm:prSet/>
      <dgm:spPr/>
      <dgm:t>
        <a:bodyPr/>
        <a:lstStyle/>
        <a:p>
          <a:endParaRPr lang="ru-RU"/>
        </a:p>
      </dgm:t>
    </dgm:pt>
    <dgm:pt modelId="{841C4D0F-B1DC-4DA4-903E-0B564923687F}" type="pres">
      <dgm:prSet presAssocID="{CAEE9CBD-1E4E-4FCC-8A70-662B0FBB81E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3B3DF00-7EE9-45EE-A75F-9DCC8D1670E9}" type="pres">
      <dgm:prSet presAssocID="{3871CD51-1BCF-4351-8D2D-05A02594EE1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918815-3BC5-4170-B735-E230EAA6BBA6}" type="pres">
      <dgm:prSet presAssocID="{62BC9DCD-1116-4366-B23F-6040DA4E040D}" presName="spacer" presStyleCnt="0"/>
      <dgm:spPr/>
    </dgm:pt>
    <dgm:pt modelId="{4C75FC73-BE23-4F48-9820-F314F111FA87}" type="pres">
      <dgm:prSet presAssocID="{98A859A0-5D49-46ED-B2CF-8F60636B905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3292C7-AE67-4840-9E57-0C4062D6D2A9}" type="pres">
      <dgm:prSet presAssocID="{9E4BE13C-2EDC-4FD3-96E7-41F979B28C38}" presName="spacer" presStyleCnt="0"/>
      <dgm:spPr/>
    </dgm:pt>
    <dgm:pt modelId="{D1E812B3-D192-434A-95AB-5CF52B03445D}" type="pres">
      <dgm:prSet presAssocID="{A5C19E81-1F36-4FA4-8EFB-2C0062AED95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EE47CAD-478B-4B81-85D7-B60817E98E84}" type="presOf" srcId="{CAEE9CBD-1E4E-4FCC-8A70-662B0FBB81EC}" destId="{841C4D0F-B1DC-4DA4-903E-0B564923687F}" srcOrd="0" destOrd="0" presId="urn:microsoft.com/office/officeart/2005/8/layout/vList2"/>
    <dgm:cxn modelId="{7B107F89-570B-463E-A146-13AADAB6DAB4}" srcId="{CAEE9CBD-1E4E-4FCC-8A70-662B0FBB81EC}" destId="{A5C19E81-1F36-4FA4-8EFB-2C0062AED956}" srcOrd="2" destOrd="0" parTransId="{9ADD76BA-0035-49EF-AFA1-E62E88B86BB5}" sibTransId="{A9B6107F-CD6D-46F1-826C-453BD463A4C1}"/>
    <dgm:cxn modelId="{10BE1A0F-BD32-4C99-9F79-A6444A852A30}" srcId="{CAEE9CBD-1E4E-4FCC-8A70-662B0FBB81EC}" destId="{98A859A0-5D49-46ED-B2CF-8F60636B9050}" srcOrd="1" destOrd="0" parTransId="{2A60DC08-B9AC-4108-AA7C-A4A5599C4BF6}" sibTransId="{9E4BE13C-2EDC-4FD3-96E7-41F979B28C38}"/>
    <dgm:cxn modelId="{BD3F51BE-FE81-4878-B039-14E08D957B9D}" type="presOf" srcId="{A5C19E81-1F36-4FA4-8EFB-2C0062AED956}" destId="{D1E812B3-D192-434A-95AB-5CF52B03445D}" srcOrd="0" destOrd="0" presId="urn:microsoft.com/office/officeart/2005/8/layout/vList2"/>
    <dgm:cxn modelId="{2AED76B7-678B-4E8B-9D68-0FBA4D9BF7B8}" type="presOf" srcId="{98A859A0-5D49-46ED-B2CF-8F60636B9050}" destId="{4C75FC73-BE23-4F48-9820-F314F111FA87}" srcOrd="0" destOrd="0" presId="urn:microsoft.com/office/officeart/2005/8/layout/vList2"/>
    <dgm:cxn modelId="{7C2F3D9D-C1E6-49EF-AD8D-980C21B51D39}" type="presOf" srcId="{3871CD51-1BCF-4351-8D2D-05A02594EE16}" destId="{B3B3DF00-7EE9-45EE-A75F-9DCC8D1670E9}" srcOrd="0" destOrd="0" presId="urn:microsoft.com/office/officeart/2005/8/layout/vList2"/>
    <dgm:cxn modelId="{F8396015-36DE-4B81-A3AD-B3B819E12C21}" srcId="{CAEE9CBD-1E4E-4FCC-8A70-662B0FBB81EC}" destId="{3871CD51-1BCF-4351-8D2D-05A02594EE16}" srcOrd="0" destOrd="0" parTransId="{06ACA920-61BF-47C2-977A-41A9102009BE}" sibTransId="{62BC9DCD-1116-4366-B23F-6040DA4E040D}"/>
    <dgm:cxn modelId="{37BFD803-B448-4D54-A426-DA46FE3B60EA}" type="presParOf" srcId="{841C4D0F-B1DC-4DA4-903E-0B564923687F}" destId="{B3B3DF00-7EE9-45EE-A75F-9DCC8D1670E9}" srcOrd="0" destOrd="0" presId="urn:microsoft.com/office/officeart/2005/8/layout/vList2"/>
    <dgm:cxn modelId="{B232CE34-B163-49C8-9AF5-8F92C8519E9C}" type="presParOf" srcId="{841C4D0F-B1DC-4DA4-903E-0B564923687F}" destId="{E9918815-3BC5-4170-B735-E230EAA6BBA6}" srcOrd="1" destOrd="0" presId="urn:microsoft.com/office/officeart/2005/8/layout/vList2"/>
    <dgm:cxn modelId="{4A41FDDF-A201-46D9-BD7E-422BA9C2B8F7}" type="presParOf" srcId="{841C4D0F-B1DC-4DA4-903E-0B564923687F}" destId="{4C75FC73-BE23-4F48-9820-F314F111FA87}" srcOrd="2" destOrd="0" presId="urn:microsoft.com/office/officeart/2005/8/layout/vList2"/>
    <dgm:cxn modelId="{665049F0-9F53-4DB7-A633-010B882ECAEC}" type="presParOf" srcId="{841C4D0F-B1DC-4DA4-903E-0B564923687F}" destId="{673292C7-AE67-4840-9E57-0C4062D6D2A9}" srcOrd="3" destOrd="0" presId="urn:microsoft.com/office/officeart/2005/8/layout/vList2"/>
    <dgm:cxn modelId="{182AF467-5723-4AFF-895C-B459BA3FCEC7}" type="presParOf" srcId="{841C4D0F-B1DC-4DA4-903E-0B564923687F}" destId="{D1E812B3-D192-434A-95AB-5CF52B03445D}" srcOrd="4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3375C-4C84-4987-A7D6-AFE7CEB1A7B6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44B10C-5715-4139-99EF-6E59E8175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PR\Bb\Файлы в Векторе\Презентации\ПРЕЗЕНТАЦИЯ веселая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1"/>
            <a:ext cx="9180512" cy="6865215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467544" y="2141984"/>
            <a:ext cx="8208912" cy="157504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22" name="Дата 2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3"/>
            <a:ext cx="8208912" cy="1152128"/>
          </a:xfrm>
        </p:spPr>
        <p:txBody>
          <a:bodyPr>
            <a:noAutofit/>
          </a:bodyPr>
          <a:lstStyle>
            <a:lvl1pPr>
              <a:defRPr sz="4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9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16836"/>
            <a:ext cx="4038600" cy="4209331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16836"/>
            <a:ext cx="4038600" cy="4209331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7"/>
            <a:ext cx="8280920" cy="1070992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6" y="1916833"/>
            <a:ext cx="4040188" cy="56775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564905"/>
            <a:ext cx="4040188" cy="3561259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4015" y="1916833"/>
            <a:ext cx="4041775" cy="56775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1" y="2564905"/>
            <a:ext cx="4041775" cy="3561259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764705"/>
            <a:ext cx="7920880" cy="946027"/>
          </a:xfrm>
        </p:spPr>
        <p:txBody>
          <a:bodyPr anchor="b">
            <a:normAutofit/>
          </a:bodyPr>
          <a:lstStyle>
            <a:lvl1pPr algn="ctr">
              <a:defRPr sz="4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5" y="1844825"/>
            <a:ext cx="5111751" cy="4281339"/>
          </a:xfrm>
        </p:spPr>
        <p:txBody>
          <a:bodyPr/>
          <a:lstStyle>
            <a:lvl1pPr>
              <a:defRPr sz="3200">
                <a:solidFill>
                  <a:srgbClr val="4D485B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800">
                <a:solidFill>
                  <a:srgbClr val="4D485B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400">
                <a:solidFill>
                  <a:srgbClr val="4D485B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2000">
                <a:solidFill>
                  <a:srgbClr val="4D485B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2000">
                <a:solidFill>
                  <a:srgbClr val="4D485B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916836"/>
            <a:ext cx="3008313" cy="4209331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Picture 6" descr="C:\Users\днс\Documents\PR\Семинар по медиаплану\Рисунок2.jpg"/>
          <p:cNvPicPr>
            <a:picLocks noChangeAspect="1" noChangeArrowheads="1"/>
          </p:cNvPicPr>
          <p:nvPr/>
        </p:nvPicPr>
        <p:blipFill>
          <a:blip r:embed="rId2" cstate="print">
            <a:lum contrast="40000"/>
          </a:blip>
          <a:srcRect/>
          <a:stretch>
            <a:fillRect/>
          </a:stretch>
        </p:blipFill>
        <p:spPr bwMode="auto">
          <a:xfrm flipV="1">
            <a:off x="0" y="908721"/>
            <a:ext cx="9144000" cy="1008112"/>
          </a:xfrm>
          <a:prstGeom prst="rect">
            <a:avLst/>
          </a:prstGeom>
          <a:noFill/>
        </p:spPr>
      </p:pic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1052738"/>
            <a:ext cx="5486400" cy="367483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Users\днс\Documents\PR\Семинар по медиаплану\Рисунок2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1916832"/>
            <a:ext cx="9144000" cy="494116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0891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916836"/>
            <a:ext cx="8229600" cy="4209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051" name="Picture 3" descr="D:\PR\Bb\Файлы в Векторе\Презентации\ПРЕЗЕНТАЦИЯ веселая6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-15835" y="0"/>
            <a:ext cx="9159835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DEDEDD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4D485B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4D485B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4D485B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4D485B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4D485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1.xml"/><Relationship Id="rId3" Type="http://schemas.openxmlformats.org/officeDocument/2006/relationships/diagramLayout" Target="../diagrams/layout10.xml"/><Relationship Id="rId7" Type="http://schemas.openxmlformats.org/officeDocument/2006/relationships/diagramLayout" Target="../diagrams/layout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6" Type="http://schemas.openxmlformats.org/officeDocument/2006/relationships/diagramData" Target="../diagrams/data11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Relationship Id="rId9" Type="http://schemas.openxmlformats.org/officeDocument/2006/relationships/diagramColors" Target="../diagrams/colors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kraioko.pspu.ru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8.xml"/><Relationship Id="rId3" Type="http://schemas.openxmlformats.org/officeDocument/2006/relationships/diagramLayout" Target="../diagrams/layout7.xml"/><Relationship Id="rId7" Type="http://schemas.openxmlformats.org/officeDocument/2006/relationships/diagramLayout" Target="../diagrams/layout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openxmlformats.org/officeDocument/2006/relationships/diagramData" Target="../diagrams/data8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Relationship Id="rId9" Type="http://schemas.openxmlformats.org/officeDocument/2006/relationships/diagramColors" Target="../diagrams/colors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071678"/>
            <a:ext cx="8208912" cy="1575048"/>
          </a:xfrm>
          <a:effectLst/>
        </p:spPr>
        <p:txBody>
          <a:bodyPr>
            <a:noAutofit/>
          </a:bodyPr>
          <a:lstStyle/>
          <a:p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Сформированность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уровня готовности к профессиональному самоопределению 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4286256"/>
            <a:ext cx="5136066" cy="1500198"/>
          </a:xfrm>
        </p:spPr>
        <p:txBody>
          <a:bodyPr>
            <a:noAutofit/>
          </a:bodyPr>
          <a:lstStyle/>
          <a:p>
            <a:pPr algn="l"/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Оценка уровня достижения личностного результата обучения</a:t>
            </a:r>
          </a:p>
          <a:p>
            <a:pPr algn="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9 класс 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3306" y="6357958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2018</a:t>
            </a:r>
            <a:endParaRPr lang="ru-RU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Профессиональные</a:t>
            </a:r>
            <a:b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предпочтения 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1"/>
          </p:nvPr>
        </p:nvGraphicFramePr>
        <p:xfrm>
          <a:off x="4714876" y="1857364"/>
          <a:ext cx="4038600" cy="4210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357158" y="1857364"/>
            <a:ext cx="4038600" cy="4209331"/>
          </a:xfrm>
        </p:spPr>
        <p:txBody>
          <a:bodyPr/>
          <a:lstStyle/>
          <a:p>
            <a:pPr algn="just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Умение работать</a:t>
            </a:r>
            <a:b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 с информационными ресурсами (</a:t>
            </a:r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</a:rPr>
              <a:t>он-лайн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): </a:t>
            </a:r>
          </a:p>
          <a:p>
            <a:pPr algn="just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представление </a:t>
            </a:r>
            <a:b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об учреждениях СПО и ВО</a:t>
            </a:r>
            <a:endParaRPr lang="ru-RU" dirty="0"/>
          </a:p>
        </p:txBody>
      </p:sp>
    </p:spTree>
  </p:cSld>
  <p:clrMapOvr>
    <a:masterClrMapping/>
  </p:clrMapOvr>
  <p:transition spd="med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643042" y="0"/>
            <a:ext cx="7215238" cy="857256"/>
          </a:xfrm>
        </p:spPr>
        <p:txBody>
          <a:bodyPr>
            <a:normAutofit fontScale="90000"/>
          </a:bodyPr>
          <a:lstStyle/>
          <a:p>
            <a:pPr algn="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Аспектная аналитика </a:t>
            </a:r>
            <a:b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по отраслям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half" idx="1"/>
          </p:nvPr>
        </p:nvGraphicFramePr>
        <p:xfrm>
          <a:off x="214282" y="714356"/>
          <a:ext cx="4038600" cy="5929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Содержимое 7"/>
          <p:cNvGraphicFramePr>
            <a:graphicFrameLocks noGrp="1"/>
          </p:cNvGraphicFramePr>
          <p:nvPr>
            <p:ph sz="half" idx="2"/>
          </p:nvPr>
        </p:nvGraphicFramePr>
        <p:xfrm>
          <a:off x="4429124" y="1000108"/>
          <a:ext cx="4500594" cy="56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ransition spd="med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42976" y="3786190"/>
            <a:ext cx="69910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146" name="AutoShape 2" descr="Картинки по запросу кластер картин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8" name="AutoShape 4" descr="Картинки по запросу кластер картин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0" name="AutoShape 6" descr="Картинки по запросу кластер картин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928662" y="5214950"/>
            <a:ext cx="76438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ru-RU" sz="32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cap="none" dirty="0" smtClean="0">
                <a:solidFill>
                  <a:schemeClr val="accent1">
                    <a:lumMod val="50000"/>
                  </a:schemeClr>
                </a:solidFill>
              </a:rPr>
              <a:t>Центр независимой оценки качества образования ПГГ</a:t>
            </a:r>
            <a:r>
              <a:rPr lang="ru-RU" cap="none" dirty="0" smtClean="0">
                <a:solidFill>
                  <a:schemeClr val="accent6">
                    <a:lumMod val="75000"/>
                  </a:schemeClr>
                </a:solidFill>
              </a:rPr>
              <a:t>П</a:t>
            </a:r>
            <a:r>
              <a:rPr lang="ru-RU" cap="none" dirty="0" smtClean="0">
                <a:solidFill>
                  <a:schemeClr val="accent1">
                    <a:lumMod val="50000"/>
                  </a:schemeClr>
                </a:solidFill>
              </a:rPr>
              <a:t>У</a:t>
            </a:r>
            <a:br>
              <a:rPr lang="ru-RU" cap="none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de-DE" cap="none" dirty="0" smtClean="0">
                <a:solidFill>
                  <a:schemeClr val="accent1">
                    <a:lumMod val="50000"/>
                  </a:schemeClr>
                </a:solidFill>
                <a:hlinkClick r:id="rId2"/>
              </a:rPr>
              <a:t>https://kraioko.pspu.ru/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714348" y="2285992"/>
            <a:ext cx="7772400" cy="1500187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</a:rPr>
              <a:t>СПАСИБО ЗА ВНИМАНИЕ</a:t>
            </a:r>
            <a:endParaRPr lang="ru-RU" sz="5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35088" y="214290"/>
            <a:ext cx="8208912" cy="523435"/>
          </a:xfrm>
        </p:spPr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Структура теста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714348" y="928670"/>
          <a:ext cx="8115328" cy="3786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357158" y="4857760"/>
            <a:ext cx="8572560" cy="785818"/>
          </a:xfrm>
          <a:prstGeom prst="roundRect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муниципальная концепция и модель актуальной готовности к профессиональному самоопределению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28596" y="5715016"/>
            <a:ext cx="8429684" cy="714356"/>
          </a:xfrm>
          <a:prstGeom prst="roundRect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ФГОС основного общего образования  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214282" y="1000108"/>
            <a:ext cx="4143404" cy="3286148"/>
          </a:xfrm>
          <a:prstGeom prst="roundRect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71472" y="0"/>
            <a:ext cx="8280920" cy="1070992"/>
          </a:xfrm>
        </p:spPr>
        <p:txBody>
          <a:bodyPr/>
          <a:lstStyle/>
          <a:p>
            <a:pPr algn="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Когнитивный аспект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half" idx="2"/>
          </p:nvPr>
        </p:nvGraphicFramePr>
        <p:xfrm>
          <a:off x="4714876" y="1000108"/>
          <a:ext cx="4040188" cy="56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0" y="1142984"/>
            <a:ext cx="4500562" cy="3000396"/>
          </a:xfrm>
        </p:spPr>
        <p:txBody>
          <a:bodyPr>
            <a:normAutofit lnSpcReduction="10000"/>
          </a:bodyPr>
          <a:lstStyle/>
          <a:p>
            <a:pPr indent="0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1. Ориентировка в мире профессий, понимание значения профессиональной деятельности для человека в интересах устойчивого развития общества и природы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14290"/>
            <a:ext cx="7565970" cy="1152128"/>
          </a:xfrm>
        </p:spPr>
        <p:txBody>
          <a:bodyPr>
            <a:normAutofit/>
          </a:bodyPr>
          <a:lstStyle/>
          <a:p>
            <a:pPr lvl="0" algn="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Общая шкала отношения </a:t>
            </a:r>
            <a:b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к выбору профессии 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57200" y="1285860"/>
          <a:ext cx="8229600" cy="5572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Профориентационный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тест: Представление учащихся </a:t>
            </a:r>
            <a:b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о профессиях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2816"/>
          <a:ext cx="8472518" cy="43533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5088" y="428604"/>
            <a:ext cx="8208912" cy="1152128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Прикладное значение знаний, полученных при изучении дисциплин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3238"/>
          <a:ext cx="8229600" cy="4352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08912" cy="1152128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Представление о рынке труда</a:t>
            </a:r>
            <a:b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в Перми и Пермском крае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1441870"/>
          </a:xfrm>
        </p:spPr>
        <p:txBody>
          <a:bodyPr>
            <a:normAutofit fontScale="92500" lnSpcReduction="10000"/>
          </a:bodyPr>
          <a:lstStyle/>
          <a:p>
            <a:r>
              <a:rPr lang="ru-RU" i="1" dirty="0" smtClean="0"/>
              <a:t>К какой отрасли относятся наиболее востребованные профессии в городе Перми и Пермском крае, указанные ниже?</a:t>
            </a:r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0" y="3143248"/>
          <a:ext cx="7786742" cy="3429024"/>
        </p:xfrm>
        <a:graphic>
          <a:graphicData uri="http://schemas.openxmlformats.org/drawingml/2006/table">
            <a:tbl>
              <a:tblPr/>
              <a:tblGrid>
                <a:gridCol w="2355662"/>
                <a:gridCol w="5431080"/>
              </a:tblGrid>
              <a:tr h="34290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Техники</a:t>
                      </a:r>
                      <a:r>
                        <a:rPr lang="ru-RU" sz="2400" i="1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2400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физических </a:t>
                      </a:r>
                      <a:br>
                        <a:rPr lang="ru-RU" sz="2400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2400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 </a:t>
                      </a:r>
                      <a:r>
                        <a:rPr lang="ru-RU" sz="2400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инженерных направлений деятельности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400" b="0" i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Робототехника и машиностроение</a:t>
                      </a:r>
                      <a:endParaRPr lang="ru-RU" sz="2400" b="0" i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400" i="1" dirty="0" err="1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Энергогенерация</a:t>
                      </a:r>
                      <a:r>
                        <a:rPr lang="ru-RU" sz="2400" i="1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и накопление энергии</a:t>
                      </a:r>
                      <a:endParaRPr lang="ru-RU" sz="2400" i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400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Сельское хозяйство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400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Образование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400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Биотехнологии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400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Медицина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Рефлексивно-деятельностный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аспект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772816"/>
          <a:ext cx="8229600" cy="43533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14290"/>
            <a:ext cx="8208912" cy="1143000"/>
          </a:xfrm>
        </p:spPr>
        <p:txBody>
          <a:bodyPr>
            <a:normAutofit fontScale="90000"/>
          </a:bodyPr>
          <a:lstStyle/>
          <a:p>
            <a:pPr algn="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Умение работать  </a:t>
            </a:r>
            <a:b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с информационными ресурсами 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half" idx="1"/>
          </p:nvPr>
        </p:nvGraphicFramePr>
        <p:xfrm>
          <a:off x="428596" y="785794"/>
          <a:ext cx="4038600" cy="6286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одержимое 5"/>
          <p:cNvGraphicFramePr>
            <a:graphicFrameLocks noGrp="1"/>
          </p:cNvGraphicFramePr>
          <p:nvPr>
            <p:ph sz="half" idx="2"/>
          </p:nvPr>
        </p:nvGraphicFramePr>
        <p:xfrm>
          <a:off x="4648200" y="1285860"/>
          <a:ext cx="4038600" cy="52149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ransition spd="med">
    <p:wipe dir="d"/>
  </p:transition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379</TotalTime>
  <Words>486</Words>
  <Application>Microsoft Office PowerPoint</Application>
  <PresentationFormat>Экран 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Тема1</vt:lpstr>
      <vt:lpstr>Сформированность уровня готовности к профессиональному самоопределению </vt:lpstr>
      <vt:lpstr>Структура теста</vt:lpstr>
      <vt:lpstr>Когнитивный аспект</vt:lpstr>
      <vt:lpstr>Общая шкала отношения  к выбору профессии </vt:lpstr>
      <vt:lpstr>Профориентационный тест: Представление учащихся  о профессиях </vt:lpstr>
      <vt:lpstr>Прикладное значение знаний, полученных при изучении дисциплин</vt:lpstr>
      <vt:lpstr>Представление о рынке труда  в Перми и Пермском крае</vt:lpstr>
      <vt:lpstr>Рефлексивно-деятельностный аспект</vt:lpstr>
      <vt:lpstr>Умение работать   с информационными ресурсами  </vt:lpstr>
      <vt:lpstr>Профессиональные  предпочтения </vt:lpstr>
      <vt:lpstr>Аспектная аналитика  по отраслям</vt:lpstr>
      <vt:lpstr>Центр независимой оценки качества образования ПГГПУ https://kraioko.pspu.ru/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Снежик</dc:creator>
  <cp:lastModifiedBy>oko</cp:lastModifiedBy>
  <cp:revision>121</cp:revision>
  <dcterms:created xsi:type="dcterms:W3CDTF">2017-12-11T19:28:13Z</dcterms:created>
  <dcterms:modified xsi:type="dcterms:W3CDTF">2018-10-18T08:13:14Z</dcterms:modified>
</cp:coreProperties>
</file>